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2" r:id="rId11"/>
    <p:sldId id="273" r:id="rId12"/>
    <p:sldId id="265" r:id="rId13"/>
    <p:sldId id="266" r:id="rId14"/>
    <p:sldId id="267" r:id="rId15"/>
    <p:sldId id="268" r:id="rId16"/>
    <p:sldId id="269" r:id="rId17"/>
    <p:sldId id="270" r:id="rId18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8EAA08-4C82-4713-9F2C-52C914C30226}" type="datetimeFigureOut">
              <a:rPr lang="uk-UA" smtClean="0"/>
              <a:t>24.08.2022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42ACAC-7880-4415-8AEE-B9835F629469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9191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4" name="Google Shape;22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449B68-4B45-48D0-A676-C231D9D47C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3707CD81-E630-4E88-BE6D-56D33DB472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19C66A7-C062-40C2-BB4F-F3FC1970E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1FF0-1218-4481-96C5-D0E17553829A}" type="datetimeFigureOut">
              <a:rPr lang="uk-UA" smtClean="0"/>
              <a:t>24.08.2022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154C577-3C39-4765-ABC7-EBE962EAA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FE661D-DC24-434B-B96E-E1E796C89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CAB9-8349-4286-BD02-A8E4C962EF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1712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1E66D2-3A38-4D2B-8B23-60086C639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B536FA3-B5ED-44F1-82DE-52B7473A00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B5D8845-608F-4D79-A108-FCE814614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1FF0-1218-4481-96C5-D0E17553829A}" type="datetimeFigureOut">
              <a:rPr lang="uk-UA" smtClean="0"/>
              <a:t>24.08.2022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7C66EC-7E2C-4E68-BCBD-E2231AEBC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1C74E3E-211C-4484-A53F-0A400E637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CAB9-8349-4286-BD02-A8E4C962EF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40005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E0993F0-F463-4FD4-8168-E64966378C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A079BE6-8006-40FF-835F-2A5A7AAEE4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198D5C1-C2D7-403E-A064-3F1B38DF1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1FF0-1218-4481-96C5-D0E17553829A}" type="datetimeFigureOut">
              <a:rPr lang="uk-UA" smtClean="0"/>
              <a:t>24.08.2022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178883A-BDB7-463D-B1A3-FA50C2610A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A79FE97-5CF3-4899-BA4C-B7B193EE8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CAB9-8349-4286-BD02-A8E4C962EF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02595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DED8AB-11A8-4C66-B2BC-7BFE0DD937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113728B-C2E9-4AF2-AEED-449F3C6839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875A910-0E01-4B64-89E2-41ECCB2F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1FF0-1218-4481-96C5-D0E17553829A}" type="datetimeFigureOut">
              <a:rPr lang="uk-UA" smtClean="0"/>
              <a:t>24.08.2022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2197015-454A-4126-AF84-6FAC0285E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3822C3D-28F9-40AD-AFD2-0978CC3AC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CAB9-8349-4286-BD02-A8E4C962EF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738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8B917C-FA77-464C-8577-05B6DA2BE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FF63F71-4E33-4FCD-BC0B-C202670BA1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CA56BC-5A97-40AA-9B50-E120641A3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1FF0-1218-4481-96C5-D0E17553829A}" type="datetimeFigureOut">
              <a:rPr lang="uk-UA" smtClean="0"/>
              <a:t>24.08.2022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AFCA200-0D24-4799-89EE-6114662F4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EAB53E-07B7-40DD-BB00-EB2758C07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CAB9-8349-4286-BD02-A8E4C962EF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160947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C11D6-8D1C-4265-8631-D38FA0E671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D547D1E4-5390-4EF9-9A64-E1BFD4D9C5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4DD37C3-207F-4E25-8D1F-6544EF592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50BE557-D5EC-4CDE-B19B-9F751F8CA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1FF0-1218-4481-96C5-D0E17553829A}" type="datetimeFigureOut">
              <a:rPr lang="uk-UA" smtClean="0"/>
              <a:t>24.08.2022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52CC1B0-9EF2-4B82-AA7D-563072536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F1BB33-6A8A-41F1-9BDC-13211AFF5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CAB9-8349-4286-BD02-A8E4C962EF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568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A9A4BC-C518-48C7-A3D2-032148E4D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DF9FBDD8-DC64-459A-B87A-CC9E3A8780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CA5133F-1591-4BDB-A1D1-E0BF04137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791500F8-EDEC-48FF-B257-1300239731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F9A7F51-324E-400E-9160-1051B1083E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D4E068A-E8BA-48F4-8179-048C0C5BB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1FF0-1218-4481-96C5-D0E17553829A}" type="datetimeFigureOut">
              <a:rPr lang="uk-UA" smtClean="0"/>
              <a:t>24.08.2022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D602866-B120-4778-A487-181E8E3C23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FFFD71E7-439B-4751-9A44-4D5E0B141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CAB9-8349-4286-BD02-A8E4C962EF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53371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2B25EC-0507-411C-AA5F-C8BF81068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AEA6D0FA-F49F-4805-BCF9-7F1618240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1FF0-1218-4481-96C5-D0E17553829A}" type="datetimeFigureOut">
              <a:rPr lang="uk-UA" smtClean="0"/>
              <a:t>24.08.2022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6A89D231-CF03-4563-BF3A-61A8A277C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66C30BE8-3F59-43DB-8B3C-E08A82543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CAB9-8349-4286-BD02-A8E4C962EF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223440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79847437-B3D6-4163-B684-A40596BB8F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1FF0-1218-4481-96C5-D0E17553829A}" type="datetimeFigureOut">
              <a:rPr lang="uk-UA" smtClean="0"/>
              <a:t>24.08.2022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59300FAE-6BA5-40C7-8BC4-85AC4A05A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9892D9F-2E07-4D86-9205-9D6E2538F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CAB9-8349-4286-BD02-A8E4C962EF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9697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5D9B92-B1E9-4223-9A91-9D3D4CE64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B0A37B5-D795-470F-9774-FE4FF86AFC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834E51A-E4C6-4390-BB0D-02886FB6EE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CC33F44-A79C-4A16-B3ED-5569A2C69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1FF0-1218-4481-96C5-D0E17553829A}" type="datetimeFigureOut">
              <a:rPr lang="uk-UA" smtClean="0"/>
              <a:t>24.08.2022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CAB902F-5790-40D7-B76C-7A6115F4A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3497C95A-AFDF-49F0-97B2-4A5A1E7F2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CAB9-8349-4286-BD02-A8E4C962EF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0731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5476F6-2ED5-4B68-882F-96CFEAE53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5FB20F8A-38B6-4A23-A61E-7C2ECF04D4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EA82FE4-1284-4269-8FCB-6803FA602E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Відредагуйте стиль зразка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288391E-8359-4629-A024-A49237DBD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1FF0-1218-4481-96C5-D0E17553829A}" type="datetimeFigureOut">
              <a:rPr lang="uk-UA" smtClean="0"/>
              <a:t>24.08.2022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D3F9611-4D9D-4036-8C2B-6F7FB205F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8918A63-5CE0-4F42-9049-E65BF4973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CAB9-8349-4286-BD02-A8E4C962EF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90263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F21B8A8-D471-4E2F-9E5F-32096B21E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C629273D-9180-4FB8-BD9B-5BFF71F30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7E50281-EA2E-4CBC-85D3-7483997AF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91FF0-1218-4481-96C5-D0E17553829A}" type="datetimeFigureOut">
              <a:rPr lang="uk-UA" smtClean="0"/>
              <a:t>24.08.2022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EF4D5EF-DD1D-45CE-BA39-EC7105190F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800FCCB-677D-4CAC-8CBA-AA8575D6B4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ECAB9-8349-4286-BD02-A8E4C962EFF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1956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18.emf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1D69CDBD-49CB-455E-9CFE-A85631EF4462}"/>
              </a:ext>
            </a:extLst>
          </p:cNvPr>
          <p:cNvSpPr/>
          <p:nvPr/>
        </p:nvSpPr>
        <p:spPr>
          <a:xfrm>
            <a:off x="1325269" y="1516187"/>
            <a:ext cx="9719015" cy="1835860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оцінювання </a:t>
            </a:r>
          </a:p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прикладі природничої освітньої галузі </a:t>
            </a:r>
          </a:p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навчального предмету «Пізнаємо природу» </a:t>
            </a:r>
          </a:p>
        </p:txBody>
      </p:sp>
      <p:pic>
        <p:nvPicPr>
          <p:cNvPr id="1026" name="Picture 2" descr="https://scontent.fiev13-1.fna.fbcdn.net/v/t1.6435-1/157049602_100801805417763_7841384273968036461_n.png?stp=cp0_dst-png_p50x50&amp;_nc_cat=105&amp;ccb=1-7&amp;_nc_sid=dbb9e7&amp;_nc_ohc=UqF45ILYobMAX8YY2tC&amp;_nc_ht=scontent.fiev13-1.fna&amp;oh=00_AT9AxeuUUW5nJWJp86TKv90zQiIitSV_D4Gk-LVzRsyKow&amp;oe=632B79DD">
            <a:extLst>
              <a:ext uri="{FF2B5EF4-FFF2-40B4-BE49-F238E27FC236}">
                <a16:creationId xmlns:a16="http://schemas.microsoft.com/office/drawing/2014/main" id="{83BBE263-FF59-4A13-9D71-CEFB69A2AB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99" y="199100"/>
            <a:ext cx="1155484" cy="1155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chool #7">
            <a:extLst>
              <a:ext uri="{FF2B5EF4-FFF2-40B4-BE49-F238E27FC236}">
                <a16:creationId xmlns:a16="http://schemas.microsoft.com/office/drawing/2014/main" id="{ED8F913C-2945-47AB-942A-7E19EB6B6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817" y="199100"/>
            <a:ext cx="1155484" cy="131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68F78A6-D6C2-4F2A-892F-A1E68A1022B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767" t="16863" r="13473" b="6688"/>
          <a:stretch/>
        </p:blipFill>
        <p:spPr>
          <a:xfrm>
            <a:off x="1325269" y="3509990"/>
            <a:ext cx="2536517" cy="3229390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147B56D2-2E85-43CD-A44C-0DCA88A13E01}"/>
              </a:ext>
            </a:extLst>
          </p:cNvPr>
          <p:cNvSpPr/>
          <p:nvPr/>
        </p:nvSpPr>
        <p:spPr>
          <a:xfrm>
            <a:off x="8229600" y="6081204"/>
            <a:ext cx="3872606" cy="577696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Янкавець</a:t>
            </a:r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Олександр</a:t>
            </a:r>
          </a:p>
        </p:txBody>
      </p:sp>
    </p:spTree>
    <p:extLst>
      <p:ext uri="{BB962C8B-B14F-4D97-AF65-F5344CB8AC3E}">
        <p14:creationId xmlns:p14="http://schemas.microsoft.com/office/powerpoint/2010/main" val="3858649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Google Shape;228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08124" y="-48828"/>
            <a:ext cx="2382386" cy="1706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1C82859-54A3-3904-176B-4FA49E9BFC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15187">
            <a:off x="9401007" y="188731"/>
            <a:ext cx="627447" cy="62744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E53923-978A-4348-9852-667CA0817D2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845" t="9320" r="26051" b="3818"/>
          <a:stretch/>
        </p:blipFill>
        <p:spPr>
          <a:xfrm>
            <a:off x="124287" y="95847"/>
            <a:ext cx="3281675" cy="333315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1546C1F-F033-4890-91CE-D4EA4D2D0C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108" t="9320" r="28080" b="3431"/>
          <a:stretch/>
        </p:blipFill>
        <p:spPr>
          <a:xfrm>
            <a:off x="3464879" y="118955"/>
            <a:ext cx="2965142" cy="332159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6EF57CE-A024-40EA-AE89-577EFCEA1B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9126" t="13256" r="29879" b="1398"/>
          <a:stretch/>
        </p:blipFill>
        <p:spPr>
          <a:xfrm>
            <a:off x="6488938" y="113177"/>
            <a:ext cx="2846278" cy="333315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9345238-F5AF-4B63-BDF8-9AECCBB3C9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9108" t="14230" r="29851" b="17723"/>
          <a:stretch/>
        </p:blipFill>
        <p:spPr>
          <a:xfrm>
            <a:off x="1" y="3429000"/>
            <a:ext cx="3376874" cy="314935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7E3EC68-FFBC-45F3-AE96-2462C63EF4F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8955" t="16958" r="30024" b="5631"/>
          <a:stretch/>
        </p:blipFill>
        <p:spPr>
          <a:xfrm>
            <a:off x="3359830" y="3417447"/>
            <a:ext cx="2977730" cy="31609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6B660F-BA7B-4204-A2AC-3D23B65DC9C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9126" t="18253" r="30024" b="6667"/>
          <a:stretch/>
        </p:blipFill>
        <p:spPr>
          <a:xfrm>
            <a:off x="6337560" y="3440555"/>
            <a:ext cx="3035010" cy="31378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CC96A9-ABBA-4672-B8D4-C87260E7910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4857" t="24520" r="35087" b="6394"/>
          <a:stretch/>
        </p:blipFill>
        <p:spPr>
          <a:xfrm>
            <a:off x="9420536" y="2164333"/>
            <a:ext cx="2771463" cy="358335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060AEE3-A65B-4D5F-9AEB-D67E399D6C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131" t="11262" r="34029" b="6537"/>
          <a:stretch/>
        </p:blipFill>
        <p:spPr>
          <a:xfrm>
            <a:off x="967666" y="-16783"/>
            <a:ext cx="4882718" cy="687478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3E1491E-7235-4165-82BD-A1BE73CD2A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31" t="12816" r="34029" b="4466"/>
          <a:stretch/>
        </p:blipFill>
        <p:spPr>
          <a:xfrm>
            <a:off x="6525087" y="2218"/>
            <a:ext cx="4793942" cy="6855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6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A9451ED4-FA9C-46A9-A699-6E8C9FFC5830}"/>
              </a:ext>
            </a:extLst>
          </p:cNvPr>
          <p:cNvSpPr/>
          <p:nvPr/>
        </p:nvSpPr>
        <p:spPr>
          <a:xfrm>
            <a:off x="168676" y="159798"/>
            <a:ext cx="4714042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 у журналі</a:t>
            </a:r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ADAA0BCA-06D0-4EF3-8EA8-4DCDBA5C2407}"/>
              </a:ext>
            </a:extLst>
          </p:cNvPr>
          <p:cNvSpPr/>
          <p:nvPr/>
        </p:nvSpPr>
        <p:spPr>
          <a:xfrm>
            <a:off x="5543366" y="248574"/>
            <a:ext cx="1927934" cy="4793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Випадок 1</a:t>
            </a: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EDDFA51D-9CDE-40A8-A3A9-3E577822C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685320"/>
              </p:ext>
            </p:extLst>
          </p:nvPr>
        </p:nvGraphicFramePr>
        <p:xfrm>
          <a:off x="7770426" y="164242"/>
          <a:ext cx="4252898" cy="1876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449">
                  <a:extLst>
                    <a:ext uri="{9D8B030D-6E8A-4147-A177-3AD203B41FA5}">
                      <a16:colId xmlns:a16="http://schemas.microsoft.com/office/drawing/2014/main" val="1731377633"/>
                    </a:ext>
                  </a:extLst>
                </a:gridCol>
                <a:gridCol w="2126449">
                  <a:extLst>
                    <a:ext uri="{9D8B030D-6E8A-4147-A177-3AD203B41FA5}">
                      <a16:colId xmlns:a16="http://schemas.microsoft.com/office/drawing/2014/main" val="1023908126"/>
                    </a:ext>
                  </a:extLst>
                </a:gridCol>
              </a:tblGrid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семестр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оцінки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564648"/>
                  </a:ext>
                </a:extLst>
              </a:tr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семестр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019549"/>
                  </a:ext>
                </a:extLst>
              </a:tr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6060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59AA57-C891-4C62-8075-DB56A4574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33" t="37799" r="31772" b="48184"/>
          <a:stretch/>
        </p:blipFill>
        <p:spPr>
          <a:xfrm>
            <a:off x="6776126" y="3726523"/>
            <a:ext cx="4083729" cy="961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DC727D-89DA-4E54-8BB8-2D285960A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42" t="52815" r="31772" b="38272"/>
          <a:stretch/>
        </p:blipFill>
        <p:spPr>
          <a:xfrm>
            <a:off x="6740616" y="3105236"/>
            <a:ext cx="4119238" cy="611225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E3F3CDF5-4D06-4FA9-9FAF-F55A43BB59D2}"/>
              </a:ext>
            </a:extLst>
          </p:cNvPr>
          <p:cNvSpPr/>
          <p:nvPr/>
        </p:nvSpPr>
        <p:spPr>
          <a:xfrm>
            <a:off x="10020602" y="3663193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DAF807D5-7968-4DAF-8529-748785374C82}"/>
              </a:ext>
            </a:extLst>
          </p:cNvPr>
          <p:cNvSpPr/>
          <p:nvPr/>
        </p:nvSpPr>
        <p:spPr>
          <a:xfrm>
            <a:off x="10022076" y="3922127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837E1063-B04F-46D1-8335-196542B2E6CE}"/>
              </a:ext>
            </a:extLst>
          </p:cNvPr>
          <p:cNvSpPr/>
          <p:nvPr/>
        </p:nvSpPr>
        <p:spPr>
          <a:xfrm>
            <a:off x="10023555" y="4145551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E9CC847A-FF7A-46E4-B381-305B692937BE}"/>
              </a:ext>
            </a:extLst>
          </p:cNvPr>
          <p:cNvSpPr/>
          <p:nvPr/>
        </p:nvSpPr>
        <p:spPr>
          <a:xfrm>
            <a:off x="10025029" y="4368975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D4914ADC-42B7-4EEC-AD92-29542D7087E6}"/>
              </a:ext>
            </a:extLst>
          </p:cNvPr>
          <p:cNvSpPr/>
          <p:nvPr/>
        </p:nvSpPr>
        <p:spPr>
          <a:xfrm>
            <a:off x="10408255" y="4379332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38AA6BA7-E392-4848-953B-D08D1066EEC5}"/>
              </a:ext>
            </a:extLst>
          </p:cNvPr>
          <p:cNvSpPr/>
          <p:nvPr/>
        </p:nvSpPr>
        <p:spPr>
          <a:xfrm>
            <a:off x="10418608" y="4149987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053BE30B-87E6-4D01-92AB-A3F59594E1E9}"/>
              </a:ext>
            </a:extLst>
          </p:cNvPr>
          <p:cNvSpPr/>
          <p:nvPr/>
        </p:nvSpPr>
        <p:spPr>
          <a:xfrm>
            <a:off x="10420086" y="3938403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41C97F29-C184-4383-B246-0BA8B4DFF170}"/>
              </a:ext>
            </a:extLst>
          </p:cNvPr>
          <p:cNvSpPr/>
          <p:nvPr/>
        </p:nvSpPr>
        <p:spPr>
          <a:xfrm>
            <a:off x="10421562" y="3655789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95A9FC-3B47-40C2-9FD6-030E16130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05" t="15275" r="31335" b="4855"/>
          <a:stretch/>
        </p:blipFill>
        <p:spPr>
          <a:xfrm>
            <a:off x="297485" y="921491"/>
            <a:ext cx="4585233" cy="5943467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C171F282-719B-4DCE-9334-2006FAEB1F01}"/>
              </a:ext>
            </a:extLst>
          </p:cNvPr>
          <p:cNvSpPr/>
          <p:nvPr/>
        </p:nvSpPr>
        <p:spPr>
          <a:xfrm>
            <a:off x="2734322" y="4382246"/>
            <a:ext cx="2148396" cy="2252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</a:t>
            </a:r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AC318A41-2856-43F0-B47E-2B57214C303C}"/>
              </a:ext>
            </a:extLst>
          </p:cNvPr>
          <p:cNvSpPr/>
          <p:nvPr/>
        </p:nvSpPr>
        <p:spPr>
          <a:xfrm>
            <a:off x="2726918" y="4747718"/>
            <a:ext cx="2148396" cy="2252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</a:t>
            </a:r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7081C7B-739D-4117-B304-D794C8B82315}"/>
              </a:ext>
            </a:extLst>
          </p:cNvPr>
          <p:cNvSpPr/>
          <p:nvPr/>
        </p:nvSpPr>
        <p:spPr>
          <a:xfrm>
            <a:off x="2719514" y="5352880"/>
            <a:ext cx="2148396" cy="2252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</a:t>
            </a:r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36E2A6CB-91B0-40E3-950E-521FD571012E}"/>
              </a:ext>
            </a:extLst>
          </p:cNvPr>
          <p:cNvSpPr/>
          <p:nvPr/>
        </p:nvSpPr>
        <p:spPr>
          <a:xfrm>
            <a:off x="2703238" y="6579485"/>
            <a:ext cx="2148396" cy="2252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</a:t>
            </a:r>
          </a:p>
        </p:txBody>
      </p:sp>
    </p:spTree>
    <p:extLst>
      <p:ext uri="{BB962C8B-B14F-4D97-AF65-F5344CB8AC3E}">
        <p14:creationId xmlns:p14="http://schemas.microsoft.com/office/powerpoint/2010/main" val="6952500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A9451ED4-FA9C-46A9-A699-6E8C9FFC5830}"/>
              </a:ext>
            </a:extLst>
          </p:cNvPr>
          <p:cNvSpPr/>
          <p:nvPr/>
        </p:nvSpPr>
        <p:spPr>
          <a:xfrm>
            <a:off x="168676" y="159798"/>
            <a:ext cx="4714042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 у журналі</a:t>
            </a:r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ADAA0BCA-06D0-4EF3-8EA8-4DCDBA5C2407}"/>
              </a:ext>
            </a:extLst>
          </p:cNvPr>
          <p:cNvSpPr/>
          <p:nvPr/>
        </p:nvSpPr>
        <p:spPr>
          <a:xfrm>
            <a:off x="5543366" y="248574"/>
            <a:ext cx="1927934" cy="4793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Випадок 2</a:t>
            </a: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EDDFA51D-9CDE-40A8-A3A9-3E577822C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636740"/>
              </p:ext>
            </p:extLst>
          </p:nvPr>
        </p:nvGraphicFramePr>
        <p:xfrm>
          <a:off x="7770426" y="164242"/>
          <a:ext cx="4252898" cy="1876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449">
                  <a:extLst>
                    <a:ext uri="{9D8B030D-6E8A-4147-A177-3AD203B41FA5}">
                      <a16:colId xmlns:a16="http://schemas.microsoft.com/office/drawing/2014/main" val="1731377633"/>
                    </a:ext>
                  </a:extLst>
                </a:gridCol>
                <a:gridCol w="2126449">
                  <a:extLst>
                    <a:ext uri="{9D8B030D-6E8A-4147-A177-3AD203B41FA5}">
                      <a16:colId xmlns:a16="http://schemas.microsoft.com/office/drawing/2014/main" val="1023908126"/>
                    </a:ext>
                  </a:extLst>
                </a:gridCol>
              </a:tblGrid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семестр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В, Д, С, 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564648"/>
                  </a:ext>
                </a:extLst>
              </a:tr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семестр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019549"/>
                  </a:ext>
                </a:extLst>
              </a:tr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6060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59AA57-C891-4C62-8075-DB56A4574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33" t="37799" r="31772" b="48184"/>
          <a:stretch/>
        </p:blipFill>
        <p:spPr>
          <a:xfrm>
            <a:off x="6776126" y="3726523"/>
            <a:ext cx="4083729" cy="961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DC727D-89DA-4E54-8BB8-2D285960A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42" t="52815" r="31772" b="38272"/>
          <a:stretch/>
        </p:blipFill>
        <p:spPr>
          <a:xfrm>
            <a:off x="6740616" y="3105236"/>
            <a:ext cx="4119238" cy="611225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E3F3CDF5-4D06-4FA9-9FAF-F55A43BB59D2}"/>
              </a:ext>
            </a:extLst>
          </p:cNvPr>
          <p:cNvSpPr/>
          <p:nvPr/>
        </p:nvSpPr>
        <p:spPr>
          <a:xfrm>
            <a:off x="10020602" y="3663193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DAF807D5-7968-4DAF-8529-748785374C82}"/>
              </a:ext>
            </a:extLst>
          </p:cNvPr>
          <p:cNvSpPr/>
          <p:nvPr/>
        </p:nvSpPr>
        <p:spPr>
          <a:xfrm>
            <a:off x="10022076" y="3922127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837E1063-B04F-46D1-8335-196542B2E6CE}"/>
              </a:ext>
            </a:extLst>
          </p:cNvPr>
          <p:cNvSpPr/>
          <p:nvPr/>
        </p:nvSpPr>
        <p:spPr>
          <a:xfrm>
            <a:off x="10023555" y="4145551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E9CC847A-FF7A-46E4-B381-305B692937BE}"/>
              </a:ext>
            </a:extLst>
          </p:cNvPr>
          <p:cNvSpPr/>
          <p:nvPr/>
        </p:nvSpPr>
        <p:spPr>
          <a:xfrm>
            <a:off x="10025029" y="4368975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D4914ADC-42B7-4EEC-AD92-29542D7087E6}"/>
              </a:ext>
            </a:extLst>
          </p:cNvPr>
          <p:cNvSpPr/>
          <p:nvPr/>
        </p:nvSpPr>
        <p:spPr>
          <a:xfrm>
            <a:off x="10408255" y="4379332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38AA6BA7-E392-4848-953B-D08D1066EEC5}"/>
              </a:ext>
            </a:extLst>
          </p:cNvPr>
          <p:cNvSpPr/>
          <p:nvPr/>
        </p:nvSpPr>
        <p:spPr>
          <a:xfrm>
            <a:off x="10418608" y="4149987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053BE30B-87E6-4D01-92AB-A3F59594E1E9}"/>
              </a:ext>
            </a:extLst>
          </p:cNvPr>
          <p:cNvSpPr/>
          <p:nvPr/>
        </p:nvSpPr>
        <p:spPr>
          <a:xfrm>
            <a:off x="10420086" y="3938403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41C97F29-C184-4383-B246-0BA8B4DFF170}"/>
              </a:ext>
            </a:extLst>
          </p:cNvPr>
          <p:cNvSpPr/>
          <p:nvPr/>
        </p:nvSpPr>
        <p:spPr>
          <a:xfrm>
            <a:off x="10421562" y="3655789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95A9FC-3B47-40C2-9FD6-030E16130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05" t="15275" r="31335" b="4855"/>
          <a:stretch/>
        </p:blipFill>
        <p:spPr>
          <a:xfrm>
            <a:off x="297485" y="921491"/>
            <a:ext cx="4585233" cy="5943467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C171F282-719B-4DCE-9334-2006FAEB1F01}"/>
              </a:ext>
            </a:extLst>
          </p:cNvPr>
          <p:cNvSpPr/>
          <p:nvPr/>
        </p:nvSpPr>
        <p:spPr>
          <a:xfrm>
            <a:off x="2734322" y="4382246"/>
            <a:ext cx="2148396" cy="2252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</a:t>
            </a:r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AC318A41-2856-43F0-B47E-2B57214C303C}"/>
              </a:ext>
            </a:extLst>
          </p:cNvPr>
          <p:cNvSpPr/>
          <p:nvPr/>
        </p:nvSpPr>
        <p:spPr>
          <a:xfrm>
            <a:off x="2726918" y="4747718"/>
            <a:ext cx="2148396" cy="2252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</a:t>
            </a:r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7081C7B-739D-4117-B304-D794C8B82315}"/>
              </a:ext>
            </a:extLst>
          </p:cNvPr>
          <p:cNvSpPr/>
          <p:nvPr/>
        </p:nvSpPr>
        <p:spPr>
          <a:xfrm>
            <a:off x="2719514" y="5352880"/>
            <a:ext cx="2148396" cy="2252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</a:t>
            </a:r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36E2A6CB-91B0-40E3-950E-521FD571012E}"/>
              </a:ext>
            </a:extLst>
          </p:cNvPr>
          <p:cNvSpPr/>
          <p:nvPr/>
        </p:nvSpPr>
        <p:spPr>
          <a:xfrm>
            <a:off x="2703238" y="6579485"/>
            <a:ext cx="2148396" cy="2252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</a:t>
            </a: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1C5C5192-3C4C-4725-A375-6EDEB9C71EDD}"/>
              </a:ext>
            </a:extLst>
          </p:cNvPr>
          <p:cNvSpPr/>
          <p:nvPr/>
        </p:nvSpPr>
        <p:spPr>
          <a:xfrm>
            <a:off x="9436155" y="3664668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E9894ACC-E070-44E6-9C18-D4DBE108E701}"/>
              </a:ext>
            </a:extLst>
          </p:cNvPr>
          <p:cNvSpPr/>
          <p:nvPr/>
        </p:nvSpPr>
        <p:spPr>
          <a:xfrm>
            <a:off x="9436154" y="3912715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6872042F-379F-47D7-B3A5-66333E606C62}"/>
              </a:ext>
            </a:extLst>
          </p:cNvPr>
          <p:cNvSpPr/>
          <p:nvPr/>
        </p:nvSpPr>
        <p:spPr>
          <a:xfrm>
            <a:off x="9436154" y="4153032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B058DCBB-E940-4682-B6D8-2686E2E45BBC}"/>
              </a:ext>
            </a:extLst>
          </p:cNvPr>
          <p:cNvSpPr/>
          <p:nvPr/>
        </p:nvSpPr>
        <p:spPr>
          <a:xfrm>
            <a:off x="9446507" y="4393350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450F648-74BD-43D4-98FB-275345B006A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59" t="61775" r="31626" b="23948"/>
          <a:stretch/>
        </p:blipFill>
        <p:spPr>
          <a:xfrm>
            <a:off x="6613864" y="4787374"/>
            <a:ext cx="4863174" cy="1085742"/>
          </a:xfrm>
          <a:prstGeom prst="rect">
            <a:avLst/>
          </a:prstGeom>
        </p:spPr>
      </p:pic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4E0A93DF-FC95-4CC4-BF1E-48837CA429A9}"/>
              </a:ext>
            </a:extLst>
          </p:cNvPr>
          <p:cNvSpPr/>
          <p:nvPr/>
        </p:nvSpPr>
        <p:spPr>
          <a:xfrm>
            <a:off x="6509983" y="5905520"/>
            <a:ext cx="5204963" cy="868044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№ 2</a:t>
            </a:r>
          </a:p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(ст. 5)</a:t>
            </a:r>
          </a:p>
          <a:p>
            <a:pPr algn="ctr"/>
            <a:r>
              <a:rPr lang="uk-UA" sz="1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освітнього процесу за критеріями вчителем</a:t>
            </a:r>
          </a:p>
        </p:txBody>
      </p:sp>
    </p:spTree>
    <p:extLst>
      <p:ext uri="{BB962C8B-B14F-4D97-AF65-F5344CB8AC3E}">
        <p14:creationId xmlns:p14="http://schemas.microsoft.com/office/powerpoint/2010/main" val="668350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A9451ED4-FA9C-46A9-A699-6E8C9FFC5830}"/>
              </a:ext>
            </a:extLst>
          </p:cNvPr>
          <p:cNvSpPr/>
          <p:nvPr/>
        </p:nvSpPr>
        <p:spPr>
          <a:xfrm>
            <a:off x="168676" y="159798"/>
            <a:ext cx="4714042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 у журналі</a:t>
            </a:r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ADAA0BCA-06D0-4EF3-8EA8-4DCDBA5C2407}"/>
              </a:ext>
            </a:extLst>
          </p:cNvPr>
          <p:cNvSpPr/>
          <p:nvPr/>
        </p:nvSpPr>
        <p:spPr>
          <a:xfrm>
            <a:off x="5543366" y="248574"/>
            <a:ext cx="1927934" cy="4793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Випадок 3</a:t>
            </a: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EDDFA51D-9CDE-40A8-A3A9-3E577822C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4465052"/>
              </p:ext>
            </p:extLst>
          </p:nvPr>
        </p:nvGraphicFramePr>
        <p:xfrm>
          <a:off x="7770426" y="164242"/>
          <a:ext cx="4252898" cy="1876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449">
                  <a:extLst>
                    <a:ext uri="{9D8B030D-6E8A-4147-A177-3AD203B41FA5}">
                      <a16:colId xmlns:a16="http://schemas.microsoft.com/office/drawing/2014/main" val="1731377633"/>
                    </a:ext>
                  </a:extLst>
                </a:gridCol>
                <a:gridCol w="2126449">
                  <a:extLst>
                    <a:ext uri="{9D8B030D-6E8A-4147-A177-3AD203B41FA5}">
                      <a16:colId xmlns:a16="http://schemas.microsoft.com/office/drawing/2014/main" val="1023908126"/>
                    </a:ext>
                  </a:extLst>
                </a:gridCol>
              </a:tblGrid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семестр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564648"/>
                  </a:ext>
                </a:extLst>
              </a:tr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семестр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019549"/>
                  </a:ext>
                </a:extLst>
              </a:tr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6060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59AA57-C891-4C62-8075-DB56A4574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33" t="37799" r="31772" b="48184"/>
          <a:stretch/>
        </p:blipFill>
        <p:spPr>
          <a:xfrm>
            <a:off x="6776126" y="3726523"/>
            <a:ext cx="4083729" cy="961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DC727D-89DA-4E54-8BB8-2D285960A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42" t="52815" r="31772" b="38272"/>
          <a:stretch/>
        </p:blipFill>
        <p:spPr>
          <a:xfrm>
            <a:off x="6740616" y="3105236"/>
            <a:ext cx="4119238" cy="611225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E3F3CDF5-4D06-4FA9-9FAF-F55A43BB59D2}"/>
              </a:ext>
            </a:extLst>
          </p:cNvPr>
          <p:cNvSpPr/>
          <p:nvPr/>
        </p:nvSpPr>
        <p:spPr>
          <a:xfrm>
            <a:off x="10020602" y="3663193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DAF807D5-7968-4DAF-8529-748785374C82}"/>
              </a:ext>
            </a:extLst>
          </p:cNvPr>
          <p:cNvSpPr/>
          <p:nvPr/>
        </p:nvSpPr>
        <p:spPr>
          <a:xfrm>
            <a:off x="10022076" y="3922127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837E1063-B04F-46D1-8335-196542B2E6CE}"/>
              </a:ext>
            </a:extLst>
          </p:cNvPr>
          <p:cNvSpPr/>
          <p:nvPr/>
        </p:nvSpPr>
        <p:spPr>
          <a:xfrm>
            <a:off x="10023555" y="4145551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E9CC847A-FF7A-46E4-B381-305B692937BE}"/>
              </a:ext>
            </a:extLst>
          </p:cNvPr>
          <p:cNvSpPr/>
          <p:nvPr/>
        </p:nvSpPr>
        <p:spPr>
          <a:xfrm>
            <a:off x="10025029" y="4368975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D4914ADC-42B7-4EEC-AD92-29542D7087E6}"/>
              </a:ext>
            </a:extLst>
          </p:cNvPr>
          <p:cNvSpPr/>
          <p:nvPr/>
        </p:nvSpPr>
        <p:spPr>
          <a:xfrm>
            <a:off x="10408255" y="4379332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38AA6BA7-E392-4848-953B-D08D1066EEC5}"/>
              </a:ext>
            </a:extLst>
          </p:cNvPr>
          <p:cNvSpPr/>
          <p:nvPr/>
        </p:nvSpPr>
        <p:spPr>
          <a:xfrm>
            <a:off x="10418608" y="4149987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053BE30B-87E6-4D01-92AB-A3F59594E1E9}"/>
              </a:ext>
            </a:extLst>
          </p:cNvPr>
          <p:cNvSpPr/>
          <p:nvPr/>
        </p:nvSpPr>
        <p:spPr>
          <a:xfrm>
            <a:off x="10420086" y="3938403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41C97F29-C184-4383-B246-0BA8B4DFF170}"/>
              </a:ext>
            </a:extLst>
          </p:cNvPr>
          <p:cNvSpPr/>
          <p:nvPr/>
        </p:nvSpPr>
        <p:spPr>
          <a:xfrm>
            <a:off x="10421562" y="3655789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95A9FC-3B47-40C2-9FD6-030E16130A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005" t="15275" r="31335" b="4855"/>
          <a:stretch/>
        </p:blipFill>
        <p:spPr>
          <a:xfrm>
            <a:off x="297485" y="921491"/>
            <a:ext cx="4585233" cy="5943467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C171F282-719B-4DCE-9334-2006FAEB1F01}"/>
              </a:ext>
            </a:extLst>
          </p:cNvPr>
          <p:cNvSpPr/>
          <p:nvPr/>
        </p:nvSpPr>
        <p:spPr>
          <a:xfrm>
            <a:off x="2734322" y="4382246"/>
            <a:ext cx="2148396" cy="2252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</a:t>
            </a:r>
          </a:p>
        </p:txBody>
      </p:sp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AC318A41-2856-43F0-B47E-2B57214C303C}"/>
              </a:ext>
            </a:extLst>
          </p:cNvPr>
          <p:cNvSpPr/>
          <p:nvPr/>
        </p:nvSpPr>
        <p:spPr>
          <a:xfrm>
            <a:off x="2726918" y="4747718"/>
            <a:ext cx="2148396" cy="2252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</a:t>
            </a:r>
          </a:p>
        </p:txBody>
      </p:sp>
      <p:sp>
        <p:nvSpPr>
          <p:cNvPr id="19" name="Прямокутник: округлені кути 18">
            <a:extLst>
              <a:ext uri="{FF2B5EF4-FFF2-40B4-BE49-F238E27FC236}">
                <a16:creationId xmlns:a16="http://schemas.microsoft.com/office/drawing/2014/main" id="{B7081C7B-739D-4117-B304-D794C8B82315}"/>
              </a:ext>
            </a:extLst>
          </p:cNvPr>
          <p:cNvSpPr/>
          <p:nvPr/>
        </p:nvSpPr>
        <p:spPr>
          <a:xfrm>
            <a:off x="2719514" y="5352880"/>
            <a:ext cx="2148396" cy="2252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</a:t>
            </a:r>
          </a:p>
        </p:txBody>
      </p:sp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36E2A6CB-91B0-40E3-950E-521FD571012E}"/>
              </a:ext>
            </a:extLst>
          </p:cNvPr>
          <p:cNvSpPr/>
          <p:nvPr/>
        </p:nvSpPr>
        <p:spPr>
          <a:xfrm>
            <a:off x="2703238" y="6579485"/>
            <a:ext cx="2148396" cy="2252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сформовано</a:t>
            </a:r>
          </a:p>
        </p:txBody>
      </p:sp>
      <p:sp>
        <p:nvSpPr>
          <p:cNvPr id="21" name="Прямокутник: округлені кути 20">
            <a:extLst>
              <a:ext uri="{FF2B5EF4-FFF2-40B4-BE49-F238E27FC236}">
                <a16:creationId xmlns:a16="http://schemas.microsoft.com/office/drawing/2014/main" id="{1C5C5192-3C4C-4725-A375-6EDEB9C71EDD}"/>
              </a:ext>
            </a:extLst>
          </p:cNvPr>
          <p:cNvSpPr/>
          <p:nvPr/>
        </p:nvSpPr>
        <p:spPr>
          <a:xfrm>
            <a:off x="9436155" y="3664668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E9894ACC-E070-44E6-9C18-D4DBE108E701}"/>
              </a:ext>
            </a:extLst>
          </p:cNvPr>
          <p:cNvSpPr/>
          <p:nvPr/>
        </p:nvSpPr>
        <p:spPr>
          <a:xfrm>
            <a:off x="9436154" y="3912715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6872042F-379F-47D7-B3A5-66333E606C62}"/>
              </a:ext>
            </a:extLst>
          </p:cNvPr>
          <p:cNvSpPr/>
          <p:nvPr/>
        </p:nvSpPr>
        <p:spPr>
          <a:xfrm>
            <a:off x="9436154" y="4153032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B058DCBB-E940-4682-B6D8-2686E2E45BBC}"/>
              </a:ext>
            </a:extLst>
          </p:cNvPr>
          <p:cNvSpPr/>
          <p:nvPr/>
        </p:nvSpPr>
        <p:spPr>
          <a:xfrm>
            <a:off x="9446507" y="4393350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23B5F992-3F22-4450-8EE3-03BA685025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59" t="61775" r="31626" b="23948"/>
          <a:stretch/>
        </p:blipFill>
        <p:spPr>
          <a:xfrm>
            <a:off x="6613864" y="4787374"/>
            <a:ext cx="4863174" cy="1085742"/>
          </a:xfrm>
          <a:prstGeom prst="rect">
            <a:avLst/>
          </a:prstGeom>
        </p:spPr>
      </p:pic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2D8EB520-C4EA-490B-8649-803C6C58D21E}"/>
              </a:ext>
            </a:extLst>
          </p:cNvPr>
          <p:cNvSpPr/>
          <p:nvPr/>
        </p:nvSpPr>
        <p:spPr>
          <a:xfrm>
            <a:off x="6509983" y="5905520"/>
            <a:ext cx="5204963" cy="868044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№ 2</a:t>
            </a:r>
          </a:p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(ст. 5)</a:t>
            </a:r>
          </a:p>
          <a:p>
            <a:pPr algn="ctr"/>
            <a:r>
              <a:rPr lang="uk-UA" sz="1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освітнього процесу за критеріями вчителем</a:t>
            </a:r>
          </a:p>
        </p:txBody>
      </p:sp>
    </p:spTree>
    <p:extLst>
      <p:ext uri="{BB962C8B-B14F-4D97-AF65-F5344CB8AC3E}">
        <p14:creationId xmlns:p14="http://schemas.microsoft.com/office/powerpoint/2010/main" val="2050927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A9451ED4-FA9C-46A9-A699-6E8C9FFC5830}"/>
              </a:ext>
            </a:extLst>
          </p:cNvPr>
          <p:cNvSpPr/>
          <p:nvPr/>
        </p:nvSpPr>
        <p:spPr>
          <a:xfrm>
            <a:off x="168676" y="159798"/>
            <a:ext cx="4714042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 у журналі</a:t>
            </a:r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ADAA0BCA-06D0-4EF3-8EA8-4DCDBA5C2407}"/>
              </a:ext>
            </a:extLst>
          </p:cNvPr>
          <p:cNvSpPr/>
          <p:nvPr/>
        </p:nvSpPr>
        <p:spPr>
          <a:xfrm>
            <a:off x="5543366" y="248574"/>
            <a:ext cx="1927934" cy="4793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Випадок 1</a:t>
            </a: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EDDFA51D-9CDE-40A8-A3A9-3E577822C889}"/>
              </a:ext>
            </a:extLst>
          </p:cNvPr>
          <p:cNvGraphicFramePr>
            <a:graphicFrameLocks noGrp="1"/>
          </p:cNvGraphicFramePr>
          <p:nvPr/>
        </p:nvGraphicFramePr>
        <p:xfrm>
          <a:off x="7770426" y="164242"/>
          <a:ext cx="4252898" cy="1876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449">
                  <a:extLst>
                    <a:ext uri="{9D8B030D-6E8A-4147-A177-3AD203B41FA5}">
                      <a16:colId xmlns:a16="http://schemas.microsoft.com/office/drawing/2014/main" val="1731377633"/>
                    </a:ext>
                  </a:extLst>
                </a:gridCol>
                <a:gridCol w="2126449">
                  <a:extLst>
                    <a:ext uri="{9D8B030D-6E8A-4147-A177-3AD203B41FA5}">
                      <a16:colId xmlns:a16="http://schemas.microsoft.com/office/drawing/2014/main" val="1023908126"/>
                    </a:ext>
                  </a:extLst>
                </a:gridCol>
              </a:tblGrid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семестр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оцінки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564648"/>
                  </a:ext>
                </a:extLst>
              </a:tr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семестр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019549"/>
                  </a:ext>
                </a:extLst>
              </a:tr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60609"/>
                  </a:ext>
                </a:extLst>
              </a:tr>
            </a:tbl>
          </a:graphicData>
        </a:graphic>
      </p:graphicFrame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959AA57-C891-4C62-8075-DB56A4574D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733" t="37799" r="31772" b="48184"/>
          <a:stretch/>
        </p:blipFill>
        <p:spPr>
          <a:xfrm>
            <a:off x="268794" y="1551493"/>
            <a:ext cx="4083729" cy="96127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DC727D-89DA-4E54-8BB8-2D285960AF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42" t="52815" r="31772" b="38272"/>
          <a:stretch/>
        </p:blipFill>
        <p:spPr>
          <a:xfrm>
            <a:off x="233284" y="930206"/>
            <a:ext cx="4119238" cy="611225"/>
          </a:xfrm>
          <a:prstGeom prst="rect">
            <a:avLst/>
          </a:prstGeom>
        </p:spPr>
      </p:pic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E3F3CDF5-4D06-4FA9-9FAF-F55A43BB59D2}"/>
              </a:ext>
            </a:extLst>
          </p:cNvPr>
          <p:cNvSpPr/>
          <p:nvPr/>
        </p:nvSpPr>
        <p:spPr>
          <a:xfrm>
            <a:off x="3513270" y="1488163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DAF807D5-7968-4DAF-8529-748785374C82}"/>
              </a:ext>
            </a:extLst>
          </p:cNvPr>
          <p:cNvSpPr/>
          <p:nvPr/>
        </p:nvSpPr>
        <p:spPr>
          <a:xfrm>
            <a:off x="3514744" y="1747097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837E1063-B04F-46D1-8335-196542B2E6CE}"/>
              </a:ext>
            </a:extLst>
          </p:cNvPr>
          <p:cNvSpPr/>
          <p:nvPr/>
        </p:nvSpPr>
        <p:spPr>
          <a:xfrm>
            <a:off x="3516223" y="1970521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E9CC847A-FF7A-46E4-B381-305B692937BE}"/>
              </a:ext>
            </a:extLst>
          </p:cNvPr>
          <p:cNvSpPr/>
          <p:nvPr/>
        </p:nvSpPr>
        <p:spPr>
          <a:xfrm>
            <a:off x="3517697" y="2193945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D4914ADC-42B7-4EEC-AD92-29542D7087E6}"/>
              </a:ext>
            </a:extLst>
          </p:cNvPr>
          <p:cNvSpPr/>
          <p:nvPr/>
        </p:nvSpPr>
        <p:spPr>
          <a:xfrm>
            <a:off x="3900923" y="2204302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38AA6BA7-E392-4848-953B-D08D1066EEC5}"/>
              </a:ext>
            </a:extLst>
          </p:cNvPr>
          <p:cNvSpPr/>
          <p:nvPr/>
        </p:nvSpPr>
        <p:spPr>
          <a:xfrm>
            <a:off x="3911276" y="1974957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053BE30B-87E6-4D01-92AB-A3F59594E1E9}"/>
              </a:ext>
            </a:extLst>
          </p:cNvPr>
          <p:cNvSpPr/>
          <p:nvPr/>
        </p:nvSpPr>
        <p:spPr>
          <a:xfrm>
            <a:off x="3912754" y="1763373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5" name="Прямокутник: округлені кути 14">
            <a:extLst>
              <a:ext uri="{FF2B5EF4-FFF2-40B4-BE49-F238E27FC236}">
                <a16:creationId xmlns:a16="http://schemas.microsoft.com/office/drawing/2014/main" id="{41C97F29-C184-4383-B246-0BA8B4DFF170}"/>
              </a:ext>
            </a:extLst>
          </p:cNvPr>
          <p:cNvSpPr/>
          <p:nvPr/>
        </p:nvSpPr>
        <p:spPr>
          <a:xfrm>
            <a:off x="3914230" y="1480759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363D0F1-1BB7-422E-8481-5D0F57D190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74" t="10615" r="31957" b="25993"/>
          <a:stretch/>
        </p:blipFill>
        <p:spPr>
          <a:xfrm>
            <a:off x="488535" y="2724644"/>
            <a:ext cx="3863987" cy="3706915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EE3225-6CA7-4D96-A039-5A01D0A137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238" t="8543" r="31262" b="17023"/>
          <a:stretch/>
        </p:blipFill>
        <p:spPr>
          <a:xfrm>
            <a:off x="4608009" y="2774124"/>
            <a:ext cx="3275790" cy="3657435"/>
          </a:xfrm>
          <a:prstGeom prst="rect">
            <a:avLst/>
          </a:prstGeom>
        </p:spPr>
      </p:pic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BFE6D96B-AADD-45AA-AA04-966A03F7C2D8}"/>
              </a:ext>
            </a:extLst>
          </p:cNvPr>
          <p:cNvSpPr/>
          <p:nvPr/>
        </p:nvSpPr>
        <p:spPr>
          <a:xfrm>
            <a:off x="8139286" y="5685346"/>
            <a:ext cx="3604334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№ 3</a:t>
            </a:r>
          </a:p>
        </p:txBody>
      </p:sp>
      <p:sp>
        <p:nvSpPr>
          <p:cNvPr id="19" name="Стрілка: вправо 18">
            <a:extLst>
              <a:ext uri="{FF2B5EF4-FFF2-40B4-BE49-F238E27FC236}">
                <a16:creationId xmlns:a16="http://schemas.microsoft.com/office/drawing/2014/main" id="{6A9C7EDD-BBFD-41F5-A9AA-E6923878FECC}"/>
              </a:ext>
            </a:extLst>
          </p:cNvPr>
          <p:cNvSpPr/>
          <p:nvPr/>
        </p:nvSpPr>
        <p:spPr>
          <a:xfrm flipH="1">
            <a:off x="6826681" y="5803823"/>
            <a:ext cx="1184861" cy="4199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16900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A9451ED4-FA9C-46A9-A699-6E8C9FFC5830}"/>
              </a:ext>
            </a:extLst>
          </p:cNvPr>
          <p:cNvSpPr/>
          <p:nvPr/>
        </p:nvSpPr>
        <p:spPr>
          <a:xfrm>
            <a:off x="168676" y="159798"/>
            <a:ext cx="4714042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 у журналі</a:t>
            </a:r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ADAA0BCA-06D0-4EF3-8EA8-4DCDBA5C2407}"/>
              </a:ext>
            </a:extLst>
          </p:cNvPr>
          <p:cNvSpPr/>
          <p:nvPr/>
        </p:nvSpPr>
        <p:spPr>
          <a:xfrm>
            <a:off x="5543366" y="248574"/>
            <a:ext cx="1927934" cy="4793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Випадок 2</a:t>
            </a: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EDDFA51D-9CDE-40A8-A3A9-3E577822C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820484"/>
              </p:ext>
            </p:extLst>
          </p:nvPr>
        </p:nvGraphicFramePr>
        <p:xfrm>
          <a:off x="7770426" y="164242"/>
          <a:ext cx="4252898" cy="1876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449">
                  <a:extLst>
                    <a:ext uri="{9D8B030D-6E8A-4147-A177-3AD203B41FA5}">
                      <a16:colId xmlns:a16="http://schemas.microsoft.com/office/drawing/2014/main" val="1731377633"/>
                    </a:ext>
                  </a:extLst>
                </a:gridCol>
                <a:gridCol w="2126449">
                  <a:extLst>
                    <a:ext uri="{9D8B030D-6E8A-4147-A177-3AD203B41FA5}">
                      <a16:colId xmlns:a16="http://schemas.microsoft.com/office/drawing/2014/main" val="1023908126"/>
                    </a:ext>
                  </a:extLst>
                </a:gridCol>
              </a:tblGrid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семестр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В, Д, С, 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564648"/>
                  </a:ext>
                </a:extLst>
              </a:tr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семестр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019549"/>
                  </a:ext>
                </a:extLst>
              </a:tr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60609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EE3225-6CA7-4D96-A039-5A01D0A13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38" t="8543" r="31262" b="17023"/>
          <a:stretch/>
        </p:blipFill>
        <p:spPr>
          <a:xfrm>
            <a:off x="4608009" y="2774124"/>
            <a:ext cx="3275790" cy="3657435"/>
          </a:xfrm>
          <a:prstGeom prst="rect">
            <a:avLst/>
          </a:prstGeom>
        </p:spPr>
      </p:pic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BFE6D96B-AADD-45AA-AA04-966A03F7C2D8}"/>
              </a:ext>
            </a:extLst>
          </p:cNvPr>
          <p:cNvSpPr/>
          <p:nvPr/>
        </p:nvSpPr>
        <p:spPr>
          <a:xfrm>
            <a:off x="8139286" y="5685346"/>
            <a:ext cx="3604334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№ 3</a:t>
            </a:r>
          </a:p>
        </p:txBody>
      </p:sp>
      <p:sp>
        <p:nvSpPr>
          <p:cNvPr id="19" name="Стрілка: вправо 18">
            <a:extLst>
              <a:ext uri="{FF2B5EF4-FFF2-40B4-BE49-F238E27FC236}">
                <a16:creationId xmlns:a16="http://schemas.microsoft.com/office/drawing/2014/main" id="{6A9C7EDD-BBFD-41F5-A9AA-E6923878FECC}"/>
              </a:ext>
            </a:extLst>
          </p:cNvPr>
          <p:cNvSpPr/>
          <p:nvPr/>
        </p:nvSpPr>
        <p:spPr>
          <a:xfrm flipH="1">
            <a:off x="6826681" y="5803823"/>
            <a:ext cx="1184861" cy="4199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EAF4A1-99E8-428D-83B3-19A7C719A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8" t="11909" r="31335" b="25049"/>
          <a:stretch/>
        </p:blipFill>
        <p:spPr>
          <a:xfrm>
            <a:off x="448380" y="2752284"/>
            <a:ext cx="3904200" cy="364941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866B1A4-4E05-437F-AA72-FCB1A830C7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33" t="37799" r="31772" b="48184"/>
          <a:stretch/>
        </p:blipFill>
        <p:spPr>
          <a:xfrm>
            <a:off x="483890" y="1614523"/>
            <a:ext cx="4083729" cy="9612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041DC31-1189-4FD5-AEF6-F146070D3D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42" t="52815" r="31772" b="38272"/>
          <a:stretch/>
        </p:blipFill>
        <p:spPr>
          <a:xfrm>
            <a:off x="448380" y="993236"/>
            <a:ext cx="4119238" cy="611225"/>
          </a:xfrm>
          <a:prstGeom prst="rect">
            <a:avLst/>
          </a:prstGeom>
        </p:spPr>
      </p:pic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E97E7CD2-3068-4240-91F9-96A2BDC6633A}"/>
              </a:ext>
            </a:extLst>
          </p:cNvPr>
          <p:cNvSpPr/>
          <p:nvPr/>
        </p:nvSpPr>
        <p:spPr>
          <a:xfrm>
            <a:off x="3728366" y="1551193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E595119C-9E17-434F-A32B-EE817A39C68B}"/>
              </a:ext>
            </a:extLst>
          </p:cNvPr>
          <p:cNvSpPr/>
          <p:nvPr/>
        </p:nvSpPr>
        <p:spPr>
          <a:xfrm>
            <a:off x="3729840" y="1810127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E72B824B-D896-4B9B-979D-B02D33193EBE}"/>
              </a:ext>
            </a:extLst>
          </p:cNvPr>
          <p:cNvSpPr/>
          <p:nvPr/>
        </p:nvSpPr>
        <p:spPr>
          <a:xfrm>
            <a:off x="3731319" y="2033551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8D2DAE09-AFB1-4849-815C-2FD2A44F8C5D}"/>
              </a:ext>
            </a:extLst>
          </p:cNvPr>
          <p:cNvSpPr/>
          <p:nvPr/>
        </p:nvSpPr>
        <p:spPr>
          <a:xfrm>
            <a:off x="3732793" y="2256975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66E6EDD4-E391-4980-9B13-997B68620EAD}"/>
              </a:ext>
            </a:extLst>
          </p:cNvPr>
          <p:cNvSpPr/>
          <p:nvPr/>
        </p:nvSpPr>
        <p:spPr>
          <a:xfrm>
            <a:off x="4116019" y="2267332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C8F0491D-0857-4A39-80D3-E9133730FD98}"/>
              </a:ext>
            </a:extLst>
          </p:cNvPr>
          <p:cNvSpPr/>
          <p:nvPr/>
        </p:nvSpPr>
        <p:spPr>
          <a:xfrm>
            <a:off x="4126372" y="2037987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03D8C92A-767C-4157-A760-DE0C5CE24EA7}"/>
              </a:ext>
            </a:extLst>
          </p:cNvPr>
          <p:cNvSpPr/>
          <p:nvPr/>
        </p:nvSpPr>
        <p:spPr>
          <a:xfrm>
            <a:off x="4127850" y="1826403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892F8ED4-D7E9-46B5-8CE4-3FA1B18729AF}"/>
              </a:ext>
            </a:extLst>
          </p:cNvPr>
          <p:cNvSpPr/>
          <p:nvPr/>
        </p:nvSpPr>
        <p:spPr>
          <a:xfrm>
            <a:off x="4129326" y="1543789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950FFF2A-B2DE-4F95-9D7D-0286C2647235}"/>
              </a:ext>
            </a:extLst>
          </p:cNvPr>
          <p:cNvSpPr/>
          <p:nvPr/>
        </p:nvSpPr>
        <p:spPr>
          <a:xfrm>
            <a:off x="3143919" y="1552668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B8968E44-F936-4314-A651-E6C42A28CF23}"/>
              </a:ext>
            </a:extLst>
          </p:cNvPr>
          <p:cNvSpPr/>
          <p:nvPr/>
        </p:nvSpPr>
        <p:spPr>
          <a:xfrm>
            <a:off x="3143918" y="1800715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590E53F6-5727-4F2E-8758-A81E19B1DFDB}"/>
              </a:ext>
            </a:extLst>
          </p:cNvPr>
          <p:cNvSpPr/>
          <p:nvPr/>
        </p:nvSpPr>
        <p:spPr>
          <a:xfrm>
            <a:off x="3143918" y="2041032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AF6ACB35-3178-4440-BB3D-A024BDCCC1EB}"/>
              </a:ext>
            </a:extLst>
          </p:cNvPr>
          <p:cNvSpPr/>
          <p:nvPr/>
        </p:nvSpPr>
        <p:spPr>
          <a:xfrm>
            <a:off x="3154271" y="2281350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</p:spTree>
    <p:extLst>
      <p:ext uri="{BB962C8B-B14F-4D97-AF65-F5344CB8AC3E}">
        <p14:creationId xmlns:p14="http://schemas.microsoft.com/office/powerpoint/2010/main" val="35103857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A9451ED4-FA9C-46A9-A699-6E8C9FFC5830}"/>
              </a:ext>
            </a:extLst>
          </p:cNvPr>
          <p:cNvSpPr/>
          <p:nvPr/>
        </p:nvSpPr>
        <p:spPr>
          <a:xfrm>
            <a:off x="168676" y="159798"/>
            <a:ext cx="4714042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Запис у журналі</a:t>
            </a:r>
          </a:p>
        </p:txBody>
      </p:sp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ADAA0BCA-06D0-4EF3-8EA8-4DCDBA5C2407}"/>
              </a:ext>
            </a:extLst>
          </p:cNvPr>
          <p:cNvSpPr/>
          <p:nvPr/>
        </p:nvSpPr>
        <p:spPr>
          <a:xfrm>
            <a:off x="5543366" y="248574"/>
            <a:ext cx="1927934" cy="4793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Випадок 3</a:t>
            </a:r>
          </a:p>
        </p:txBody>
      </p:sp>
      <p:graphicFrame>
        <p:nvGraphicFramePr>
          <p:cNvPr id="4" name="Таблиця 3">
            <a:extLst>
              <a:ext uri="{FF2B5EF4-FFF2-40B4-BE49-F238E27FC236}">
                <a16:creationId xmlns:a16="http://schemas.microsoft.com/office/drawing/2014/main" id="{EDDFA51D-9CDE-40A8-A3A9-3E577822C8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958659"/>
              </p:ext>
            </p:extLst>
          </p:nvPr>
        </p:nvGraphicFramePr>
        <p:xfrm>
          <a:off x="7770426" y="164242"/>
          <a:ext cx="4252898" cy="18767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449">
                  <a:extLst>
                    <a:ext uri="{9D8B030D-6E8A-4147-A177-3AD203B41FA5}">
                      <a16:colId xmlns:a16="http://schemas.microsoft.com/office/drawing/2014/main" val="1731377633"/>
                    </a:ext>
                  </a:extLst>
                </a:gridCol>
                <a:gridCol w="2126449">
                  <a:extLst>
                    <a:ext uri="{9D8B030D-6E8A-4147-A177-3AD203B41FA5}">
                      <a16:colId xmlns:a16="http://schemas.microsoft.com/office/drawing/2014/main" val="1023908126"/>
                    </a:ext>
                  </a:extLst>
                </a:gridCol>
              </a:tblGrid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семестр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6564648"/>
                  </a:ext>
                </a:extLst>
              </a:tr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семестр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6019549"/>
                  </a:ext>
                </a:extLst>
              </a:tr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Рік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3860609"/>
                  </a:ext>
                </a:extLst>
              </a:tr>
            </a:tbl>
          </a:graphicData>
        </a:graphic>
      </p:graphicFrame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BEE3225-6CA7-4D96-A039-5A01D0A13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38" t="8543" r="31262" b="17023"/>
          <a:stretch/>
        </p:blipFill>
        <p:spPr>
          <a:xfrm>
            <a:off x="4608009" y="2774124"/>
            <a:ext cx="3275790" cy="3657435"/>
          </a:xfrm>
          <a:prstGeom prst="rect">
            <a:avLst/>
          </a:prstGeom>
        </p:spPr>
      </p:pic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BFE6D96B-AADD-45AA-AA04-966A03F7C2D8}"/>
              </a:ext>
            </a:extLst>
          </p:cNvPr>
          <p:cNvSpPr/>
          <p:nvPr/>
        </p:nvSpPr>
        <p:spPr>
          <a:xfrm>
            <a:off x="8139286" y="5685346"/>
            <a:ext cx="3604334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№ 3</a:t>
            </a:r>
          </a:p>
        </p:txBody>
      </p:sp>
      <p:sp>
        <p:nvSpPr>
          <p:cNvPr id="19" name="Стрілка: вправо 18">
            <a:extLst>
              <a:ext uri="{FF2B5EF4-FFF2-40B4-BE49-F238E27FC236}">
                <a16:creationId xmlns:a16="http://schemas.microsoft.com/office/drawing/2014/main" id="{6A9C7EDD-BBFD-41F5-A9AA-E6923878FECC}"/>
              </a:ext>
            </a:extLst>
          </p:cNvPr>
          <p:cNvSpPr/>
          <p:nvPr/>
        </p:nvSpPr>
        <p:spPr>
          <a:xfrm flipH="1">
            <a:off x="6826681" y="5803823"/>
            <a:ext cx="1184861" cy="4199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E416B7F-9E21-44F8-8C10-90692F883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28" t="11909" r="31189" b="24790"/>
          <a:stretch/>
        </p:blipFill>
        <p:spPr>
          <a:xfrm>
            <a:off x="576799" y="2766401"/>
            <a:ext cx="3897795" cy="36444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2484DB2-0D91-405E-91D3-C7E4754A33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733" t="37799" r="31772" b="48184"/>
          <a:stretch/>
        </p:blipFill>
        <p:spPr>
          <a:xfrm>
            <a:off x="612309" y="1559923"/>
            <a:ext cx="4083729" cy="9612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60E8DD5-59BE-4C4A-820B-26C72515CB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42" t="52815" r="31772" b="38272"/>
          <a:stretch/>
        </p:blipFill>
        <p:spPr>
          <a:xfrm>
            <a:off x="576799" y="938636"/>
            <a:ext cx="4119238" cy="611225"/>
          </a:xfrm>
          <a:prstGeom prst="rect">
            <a:avLst/>
          </a:prstGeom>
        </p:spPr>
      </p:pic>
      <p:sp>
        <p:nvSpPr>
          <p:cNvPr id="22" name="Прямокутник: округлені кути 21">
            <a:extLst>
              <a:ext uri="{FF2B5EF4-FFF2-40B4-BE49-F238E27FC236}">
                <a16:creationId xmlns:a16="http://schemas.microsoft.com/office/drawing/2014/main" id="{B5EFBEF6-DD69-4769-BA3A-4A5648A6F156}"/>
              </a:ext>
            </a:extLst>
          </p:cNvPr>
          <p:cNvSpPr/>
          <p:nvPr/>
        </p:nvSpPr>
        <p:spPr>
          <a:xfrm>
            <a:off x="3856785" y="1496593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3" name="Прямокутник: округлені кути 22">
            <a:extLst>
              <a:ext uri="{FF2B5EF4-FFF2-40B4-BE49-F238E27FC236}">
                <a16:creationId xmlns:a16="http://schemas.microsoft.com/office/drawing/2014/main" id="{61E4273D-16F3-45C0-B461-B891A09D0564}"/>
              </a:ext>
            </a:extLst>
          </p:cNvPr>
          <p:cNvSpPr/>
          <p:nvPr/>
        </p:nvSpPr>
        <p:spPr>
          <a:xfrm>
            <a:off x="3858259" y="1755527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4" name="Прямокутник: округлені кути 23">
            <a:extLst>
              <a:ext uri="{FF2B5EF4-FFF2-40B4-BE49-F238E27FC236}">
                <a16:creationId xmlns:a16="http://schemas.microsoft.com/office/drawing/2014/main" id="{CC872A1C-DB40-4783-BFB5-C039FECD231A}"/>
              </a:ext>
            </a:extLst>
          </p:cNvPr>
          <p:cNvSpPr/>
          <p:nvPr/>
        </p:nvSpPr>
        <p:spPr>
          <a:xfrm>
            <a:off x="3859738" y="1978951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5" name="Прямокутник: округлені кути 24">
            <a:extLst>
              <a:ext uri="{FF2B5EF4-FFF2-40B4-BE49-F238E27FC236}">
                <a16:creationId xmlns:a16="http://schemas.microsoft.com/office/drawing/2014/main" id="{04D3E34C-B6AD-40DA-9CEC-5A315FD36A88}"/>
              </a:ext>
            </a:extLst>
          </p:cNvPr>
          <p:cNvSpPr/>
          <p:nvPr/>
        </p:nvSpPr>
        <p:spPr>
          <a:xfrm>
            <a:off x="3861212" y="2202375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6" name="Прямокутник: округлені кути 25">
            <a:extLst>
              <a:ext uri="{FF2B5EF4-FFF2-40B4-BE49-F238E27FC236}">
                <a16:creationId xmlns:a16="http://schemas.microsoft.com/office/drawing/2014/main" id="{9FB63695-19F3-4A81-A69F-7A8CC1DA3C40}"/>
              </a:ext>
            </a:extLst>
          </p:cNvPr>
          <p:cNvSpPr/>
          <p:nvPr/>
        </p:nvSpPr>
        <p:spPr>
          <a:xfrm>
            <a:off x="4244438" y="2212732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Прямокутник: округлені кути 26">
            <a:extLst>
              <a:ext uri="{FF2B5EF4-FFF2-40B4-BE49-F238E27FC236}">
                <a16:creationId xmlns:a16="http://schemas.microsoft.com/office/drawing/2014/main" id="{2B986D01-8A07-45A7-8121-57EBD10F7C78}"/>
              </a:ext>
            </a:extLst>
          </p:cNvPr>
          <p:cNvSpPr/>
          <p:nvPr/>
        </p:nvSpPr>
        <p:spPr>
          <a:xfrm>
            <a:off x="4254791" y="1983387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8" name="Прямокутник: округлені кути 27">
            <a:extLst>
              <a:ext uri="{FF2B5EF4-FFF2-40B4-BE49-F238E27FC236}">
                <a16:creationId xmlns:a16="http://schemas.microsoft.com/office/drawing/2014/main" id="{FEE7F171-F9F7-49CC-9681-3897C3BFF4F2}"/>
              </a:ext>
            </a:extLst>
          </p:cNvPr>
          <p:cNvSpPr/>
          <p:nvPr/>
        </p:nvSpPr>
        <p:spPr>
          <a:xfrm>
            <a:off x="4256269" y="1771803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9" name="Прямокутник: округлені кути 28">
            <a:extLst>
              <a:ext uri="{FF2B5EF4-FFF2-40B4-BE49-F238E27FC236}">
                <a16:creationId xmlns:a16="http://schemas.microsoft.com/office/drawing/2014/main" id="{89E032DB-D788-4E43-996D-1D5C07A36E84}"/>
              </a:ext>
            </a:extLst>
          </p:cNvPr>
          <p:cNvSpPr/>
          <p:nvPr/>
        </p:nvSpPr>
        <p:spPr>
          <a:xfrm>
            <a:off x="4257745" y="1489189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0" name="Прямокутник: округлені кути 29">
            <a:extLst>
              <a:ext uri="{FF2B5EF4-FFF2-40B4-BE49-F238E27FC236}">
                <a16:creationId xmlns:a16="http://schemas.microsoft.com/office/drawing/2014/main" id="{1916D71E-4DB8-48B8-A4F2-A94F1708CB28}"/>
              </a:ext>
            </a:extLst>
          </p:cNvPr>
          <p:cNvSpPr/>
          <p:nvPr/>
        </p:nvSpPr>
        <p:spPr>
          <a:xfrm>
            <a:off x="3272338" y="1498068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" name="Прямокутник: округлені кути 30">
            <a:extLst>
              <a:ext uri="{FF2B5EF4-FFF2-40B4-BE49-F238E27FC236}">
                <a16:creationId xmlns:a16="http://schemas.microsoft.com/office/drawing/2014/main" id="{A59055AA-8B98-49CC-8329-8C4C3D52E2BE}"/>
              </a:ext>
            </a:extLst>
          </p:cNvPr>
          <p:cNvSpPr/>
          <p:nvPr/>
        </p:nvSpPr>
        <p:spPr>
          <a:xfrm>
            <a:off x="3272337" y="1746115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6153C437-0CF7-4B85-A7F3-68F684FAE995}"/>
              </a:ext>
            </a:extLst>
          </p:cNvPr>
          <p:cNvSpPr/>
          <p:nvPr/>
        </p:nvSpPr>
        <p:spPr>
          <a:xfrm>
            <a:off x="3272337" y="1986432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1FD1A419-4630-4DB4-A180-495BDF94CC15}"/>
              </a:ext>
            </a:extLst>
          </p:cNvPr>
          <p:cNvSpPr/>
          <p:nvPr/>
        </p:nvSpPr>
        <p:spPr>
          <a:xfrm>
            <a:off x="3282690" y="2226750"/>
            <a:ext cx="443143" cy="29444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945927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7D27AFF1-5FD9-4BD3-BF75-D1E64306319C}"/>
              </a:ext>
            </a:extLst>
          </p:cNvPr>
          <p:cNvSpPr/>
          <p:nvPr/>
        </p:nvSpPr>
        <p:spPr>
          <a:xfrm>
            <a:off x="195309" y="199746"/>
            <a:ext cx="3604334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Законодавча база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E64F6D9-015A-4A54-ABD3-8CD67968BD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151" t="29515" r="32354" b="60259"/>
          <a:stretch/>
        </p:blipFill>
        <p:spPr>
          <a:xfrm>
            <a:off x="124286" y="1242873"/>
            <a:ext cx="4270161" cy="733355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A0A797BE-8D55-437B-875C-B477B95A71D8}"/>
              </a:ext>
            </a:extLst>
          </p:cNvPr>
          <p:cNvSpPr/>
          <p:nvPr/>
        </p:nvSpPr>
        <p:spPr>
          <a:xfrm>
            <a:off x="390617" y="2033933"/>
            <a:ext cx="3604334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№ 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038BEDC-A3B1-4DEF-A059-7AD50BFC64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9" t="15534" r="35268" b="64143"/>
          <a:stretch/>
        </p:blipFill>
        <p:spPr>
          <a:xfrm>
            <a:off x="4639423" y="611758"/>
            <a:ext cx="3557628" cy="1424867"/>
          </a:xfrm>
          <a:prstGeom prst="rect">
            <a:avLst/>
          </a:prstGeom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F33974CC-01C9-4C96-8827-B611CB0895A0}"/>
              </a:ext>
            </a:extLst>
          </p:cNvPr>
          <p:cNvSpPr/>
          <p:nvPr/>
        </p:nvSpPr>
        <p:spPr>
          <a:xfrm>
            <a:off x="4639423" y="2072134"/>
            <a:ext cx="3604334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№ 2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6EE7CCE-370C-4B25-915B-8A7C2B1112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32" t="19159" r="44005" b="44854"/>
          <a:stretch/>
        </p:blipFill>
        <p:spPr>
          <a:xfrm>
            <a:off x="2379216" y="3333566"/>
            <a:ext cx="7924460" cy="3081118"/>
          </a:xfrm>
          <a:prstGeom prst="rect">
            <a:avLst/>
          </a:prstGeom>
        </p:spPr>
      </p:pic>
      <p:sp>
        <p:nvSpPr>
          <p:cNvPr id="8" name="Стрілка: п’ятикутник 7">
            <a:extLst>
              <a:ext uri="{FF2B5EF4-FFF2-40B4-BE49-F238E27FC236}">
                <a16:creationId xmlns:a16="http://schemas.microsoft.com/office/drawing/2014/main" id="{CC3827D2-BB2D-46C6-9628-4A66A21D54D4}"/>
              </a:ext>
            </a:extLst>
          </p:cNvPr>
          <p:cNvSpPr/>
          <p:nvPr/>
        </p:nvSpPr>
        <p:spPr>
          <a:xfrm>
            <a:off x="124287" y="4510141"/>
            <a:ext cx="2254930" cy="363984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ЗВЕРНИ УВАГУ!</a:t>
            </a:r>
          </a:p>
        </p:txBody>
      </p:sp>
      <p:sp>
        <p:nvSpPr>
          <p:cNvPr id="9" name="Стрілка: п’ятикутник 8">
            <a:extLst>
              <a:ext uri="{FF2B5EF4-FFF2-40B4-BE49-F238E27FC236}">
                <a16:creationId xmlns:a16="http://schemas.microsoft.com/office/drawing/2014/main" id="{E34D69B3-8CAA-4BDE-8BDE-897436C4268A}"/>
              </a:ext>
            </a:extLst>
          </p:cNvPr>
          <p:cNvSpPr/>
          <p:nvPr/>
        </p:nvSpPr>
        <p:spPr>
          <a:xfrm>
            <a:off x="124285" y="5997436"/>
            <a:ext cx="2254930" cy="363984"/>
          </a:xfrm>
          <a:prstGeom prst="homePlat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/>
              <a:t>ЗВЕРНИ УВАГУ!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5E4C0D74-3E6B-4D63-9990-D1086BAFDD62}"/>
              </a:ext>
            </a:extLst>
          </p:cNvPr>
          <p:cNvSpPr/>
          <p:nvPr/>
        </p:nvSpPr>
        <p:spPr>
          <a:xfrm>
            <a:off x="2379215" y="6414684"/>
            <a:ext cx="7924460" cy="457202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сайті ІМЗО та у групі «Вчителі хімії ВТГ»</a:t>
            </a:r>
          </a:p>
        </p:txBody>
      </p:sp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id="{48B7EB5B-25B0-4D52-A740-3DBF7C540AE3}"/>
              </a:ext>
            </a:extLst>
          </p:cNvPr>
          <p:cNvSpPr/>
          <p:nvPr/>
        </p:nvSpPr>
        <p:spPr>
          <a:xfrm>
            <a:off x="310715" y="6381222"/>
            <a:ext cx="1882069" cy="363984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№ 1</a:t>
            </a: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76A7732C-9B4A-4D88-B13F-60AF1FA09670}"/>
              </a:ext>
            </a:extLst>
          </p:cNvPr>
          <p:cNvSpPr/>
          <p:nvPr/>
        </p:nvSpPr>
        <p:spPr>
          <a:xfrm>
            <a:off x="310715" y="4893927"/>
            <a:ext cx="1882069" cy="363984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№ 2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B4CCB77-FB50-4018-BBE9-E8DCB64A547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96" t="21618" r="32384" b="61489"/>
          <a:stretch/>
        </p:blipFill>
        <p:spPr>
          <a:xfrm>
            <a:off x="8555117" y="628056"/>
            <a:ext cx="3441574" cy="981494"/>
          </a:xfrm>
          <a:prstGeom prst="rect">
            <a:avLst/>
          </a:prstGeom>
        </p:spPr>
      </p:pic>
      <p:sp>
        <p:nvSpPr>
          <p:cNvPr id="14" name="Прямокутник: округлені кути 13">
            <a:extLst>
              <a:ext uri="{FF2B5EF4-FFF2-40B4-BE49-F238E27FC236}">
                <a16:creationId xmlns:a16="http://schemas.microsoft.com/office/drawing/2014/main" id="{9F36DC07-65F4-46F7-917B-E3A62975A805}"/>
              </a:ext>
            </a:extLst>
          </p:cNvPr>
          <p:cNvSpPr/>
          <p:nvPr/>
        </p:nvSpPr>
        <p:spPr>
          <a:xfrm>
            <a:off x="8473737" y="2072134"/>
            <a:ext cx="3604334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№ 3</a:t>
            </a:r>
          </a:p>
        </p:txBody>
      </p:sp>
      <p:cxnSp>
        <p:nvCxnSpPr>
          <p:cNvPr id="16" name="Пряма сполучна лінія 15">
            <a:extLst>
              <a:ext uri="{FF2B5EF4-FFF2-40B4-BE49-F238E27FC236}">
                <a16:creationId xmlns:a16="http://schemas.microsoft.com/office/drawing/2014/main" id="{9A09D263-1332-468D-B1CB-588E8B743AB4}"/>
              </a:ext>
            </a:extLst>
          </p:cNvPr>
          <p:cNvCxnSpPr/>
          <p:nvPr/>
        </p:nvCxnSpPr>
        <p:spPr>
          <a:xfrm>
            <a:off x="4296792" y="958788"/>
            <a:ext cx="0" cy="2095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 сполучна лінія 16">
            <a:extLst>
              <a:ext uri="{FF2B5EF4-FFF2-40B4-BE49-F238E27FC236}">
                <a16:creationId xmlns:a16="http://schemas.microsoft.com/office/drawing/2014/main" id="{ED33F916-175A-4AF0-A453-41373581D264}"/>
              </a:ext>
            </a:extLst>
          </p:cNvPr>
          <p:cNvCxnSpPr/>
          <p:nvPr/>
        </p:nvCxnSpPr>
        <p:spPr>
          <a:xfrm>
            <a:off x="8381999" y="986368"/>
            <a:ext cx="0" cy="2095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3546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CA68D1DD-ABF6-4E7F-9E4B-12366F774607}"/>
              </a:ext>
            </a:extLst>
          </p:cNvPr>
          <p:cNvSpPr/>
          <p:nvPr/>
        </p:nvSpPr>
        <p:spPr>
          <a:xfrm>
            <a:off x="168676" y="159798"/>
            <a:ext cx="4714042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оцінювання</a:t>
            </a:r>
          </a:p>
        </p:txBody>
      </p:sp>
      <p:graphicFrame>
        <p:nvGraphicFramePr>
          <p:cNvPr id="5" name="Таблиця 4">
            <a:extLst>
              <a:ext uri="{FF2B5EF4-FFF2-40B4-BE49-F238E27FC236}">
                <a16:creationId xmlns:a16="http://schemas.microsoft.com/office/drawing/2014/main" id="{79BDD6AC-D054-4AAD-A549-668606C288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937198"/>
              </p:ext>
            </p:extLst>
          </p:nvPr>
        </p:nvGraphicFramePr>
        <p:xfrm>
          <a:off x="3398420" y="1030092"/>
          <a:ext cx="8505796" cy="125117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26449">
                  <a:extLst>
                    <a:ext uri="{9D8B030D-6E8A-4147-A177-3AD203B41FA5}">
                      <a16:colId xmlns:a16="http://schemas.microsoft.com/office/drawing/2014/main" val="3454385918"/>
                    </a:ext>
                  </a:extLst>
                </a:gridCol>
                <a:gridCol w="2126449">
                  <a:extLst>
                    <a:ext uri="{9D8B030D-6E8A-4147-A177-3AD203B41FA5}">
                      <a16:colId xmlns:a16="http://schemas.microsoft.com/office/drawing/2014/main" val="552039629"/>
                    </a:ext>
                  </a:extLst>
                </a:gridCol>
                <a:gridCol w="2126449">
                  <a:extLst>
                    <a:ext uri="{9D8B030D-6E8A-4147-A177-3AD203B41FA5}">
                      <a16:colId xmlns:a16="http://schemas.microsoft.com/office/drawing/2014/main" val="2690155966"/>
                    </a:ext>
                  </a:extLst>
                </a:gridCol>
                <a:gridCol w="2126449">
                  <a:extLst>
                    <a:ext uri="{9D8B030D-6E8A-4147-A177-3AD203B41FA5}">
                      <a16:colId xmlns:a16="http://schemas.microsoft.com/office/drawing/2014/main" val="348884445"/>
                    </a:ext>
                  </a:extLst>
                </a:gridCol>
              </a:tblGrid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 семестр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 оцінки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В, Д, С, 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13293492"/>
                  </a:ext>
                </a:extLst>
              </a:tr>
              <a:tr h="625589"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ІІ семестр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b="1" dirty="0">
                          <a:solidFill>
                            <a:sysClr val="windowText" lastClr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1-12 балів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074016"/>
                  </a:ext>
                </a:extLst>
              </a:tr>
            </a:tbl>
          </a:graphicData>
        </a:graphic>
      </p:graphicFrame>
      <p:sp>
        <p:nvSpPr>
          <p:cNvPr id="7" name="Прямокутник: округлені кути 6">
            <a:extLst>
              <a:ext uri="{FF2B5EF4-FFF2-40B4-BE49-F238E27FC236}">
                <a16:creationId xmlns:a16="http://schemas.microsoft.com/office/drawing/2014/main" id="{7A6B278B-C029-4017-8F14-D5FB112625A3}"/>
              </a:ext>
            </a:extLst>
          </p:cNvPr>
          <p:cNvSpPr/>
          <p:nvPr/>
        </p:nvSpPr>
        <p:spPr>
          <a:xfrm>
            <a:off x="5587754" y="479389"/>
            <a:ext cx="1927934" cy="47939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Випадок 1</a:t>
            </a:r>
          </a:p>
        </p:txBody>
      </p:sp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F7E4B335-6F0C-4F7F-82DF-478FD7B04138}"/>
              </a:ext>
            </a:extLst>
          </p:cNvPr>
          <p:cNvSpPr/>
          <p:nvPr/>
        </p:nvSpPr>
        <p:spPr>
          <a:xfrm>
            <a:off x="7782018" y="479388"/>
            <a:ext cx="1927934" cy="4793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Випадок 2</a:t>
            </a:r>
          </a:p>
        </p:txBody>
      </p:sp>
      <p:sp>
        <p:nvSpPr>
          <p:cNvPr id="9" name="Прямокутник: округлені кути 8">
            <a:extLst>
              <a:ext uri="{FF2B5EF4-FFF2-40B4-BE49-F238E27FC236}">
                <a16:creationId xmlns:a16="http://schemas.microsoft.com/office/drawing/2014/main" id="{E9ED4B44-C750-4CE1-B545-9D1184EB9E47}"/>
              </a:ext>
            </a:extLst>
          </p:cNvPr>
          <p:cNvSpPr/>
          <p:nvPr/>
        </p:nvSpPr>
        <p:spPr>
          <a:xfrm>
            <a:off x="9976282" y="461917"/>
            <a:ext cx="1927934" cy="4793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Випадок 3</a:t>
            </a:r>
          </a:p>
        </p:txBody>
      </p:sp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5D06AE54-7957-4CD5-9832-AD95F11EDB69}"/>
              </a:ext>
            </a:extLst>
          </p:cNvPr>
          <p:cNvSpPr/>
          <p:nvPr/>
        </p:nvSpPr>
        <p:spPr>
          <a:xfrm>
            <a:off x="168676" y="2821317"/>
            <a:ext cx="11878322" cy="918547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ФОРМУВАЛЬНЕ ОЦІНЮВАННЯ</a:t>
            </a:r>
          </a:p>
          <a:p>
            <a:pPr algn="ctr"/>
            <a:r>
              <a:rPr lang="uk-UA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(проводиться незалежно від обраного варіанту оцінювання)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C5F649A-B59E-4843-A0D3-C0CE5A6F7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5" t="15275" r="31335" b="4855"/>
          <a:stretch/>
        </p:blipFill>
        <p:spPr>
          <a:xfrm>
            <a:off x="741596" y="3804491"/>
            <a:ext cx="2232424" cy="2893711"/>
          </a:xfrm>
          <a:prstGeom prst="rect">
            <a:avLst/>
          </a:prstGeom>
        </p:spPr>
      </p:pic>
      <p:sp>
        <p:nvSpPr>
          <p:cNvPr id="17" name="Прямокутник: округлені кути 16">
            <a:extLst>
              <a:ext uri="{FF2B5EF4-FFF2-40B4-BE49-F238E27FC236}">
                <a16:creationId xmlns:a16="http://schemas.microsoft.com/office/drawing/2014/main" id="{9DAC1066-2B0F-42AC-9C67-647B17AE4A38}"/>
              </a:ext>
            </a:extLst>
          </p:cNvPr>
          <p:cNvSpPr/>
          <p:nvPr/>
        </p:nvSpPr>
        <p:spPr>
          <a:xfrm>
            <a:off x="2974020" y="5003354"/>
            <a:ext cx="2095131" cy="1759475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№ 3</a:t>
            </a:r>
          </a:p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(ст. 5)</a:t>
            </a:r>
          </a:p>
          <a:p>
            <a:pPr algn="ctr"/>
            <a:r>
              <a:rPr lang="uk-UA" sz="1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 + вчитель </a:t>
            </a:r>
            <a:r>
              <a:rPr lang="uk-UA" sz="14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предметник</a:t>
            </a:r>
            <a:endParaRPr lang="uk-UA" sz="1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Пряма сполучна лінія 17">
            <a:extLst>
              <a:ext uri="{FF2B5EF4-FFF2-40B4-BE49-F238E27FC236}">
                <a16:creationId xmlns:a16="http://schemas.microsoft.com/office/drawing/2014/main" id="{A223B17C-309F-4ECE-AA17-3CD12A0A50B1}"/>
              </a:ext>
            </a:extLst>
          </p:cNvPr>
          <p:cNvCxnSpPr/>
          <p:nvPr/>
        </p:nvCxnSpPr>
        <p:spPr>
          <a:xfrm>
            <a:off x="5237825" y="4270159"/>
            <a:ext cx="0" cy="2095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кутник 18">
            <a:extLst>
              <a:ext uri="{FF2B5EF4-FFF2-40B4-BE49-F238E27FC236}">
                <a16:creationId xmlns:a16="http://schemas.microsoft.com/office/drawing/2014/main" id="{2B0786DC-99F1-4BF9-B98B-EC0CBF05E77A}"/>
              </a:ext>
            </a:extLst>
          </p:cNvPr>
          <p:cNvSpPr/>
          <p:nvPr/>
        </p:nvSpPr>
        <p:spPr>
          <a:xfrm>
            <a:off x="5587754" y="4045534"/>
            <a:ext cx="4515030" cy="26526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клас</a:t>
            </a:r>
          </a:p>
          <a:p>
            <a:pPr algn="just"/>
            <a:r>
              <a:rPr lang="ru-RU" sz="1000" b="1" dirty="0"/>
              <a:t>Тема 1. ВЧИМОСЯ ДОСЛІДЖУВАТИ ПРИРОДУ </a:t>
            </a:r>
            <a:r>
              <a:rPr lang="ru-RU" sz="1000" dirty="0"/>
              <a:t>	</a:t>
            </a:r>
          </a:p>
          <a:p>
            <a:pPr algn="just"/>
            <a:r>
              <a:rPr lang="ru-RU" sz="1000" b="1" dirty="0"/>
              <a:t>Тема 2. ДОСЛІДЖУЄМО ТІЛА, РЕЧОВИНИ, ЯВИЩА </a:t>
            </a:r>
            <a:endParaRPr lang="ru-RU" sz="1000" dirty="0"/>
          </a:p>
          <a:p>
            <a:pPr algn="just"/>
            <a:r>
              <a:rPr lang="ru-RU" sz="1000" b="1" dirty="0"/>
              <a:t>Тема 3. ДІЗНАЄМОСЯ ПРО ЗЕМЛЮ І ВСЕСВІТ </a:t>
            </a:r>
          </a:p>
          <a:p>
            <a:pPr algn="just"/>
            <a:r>
              <a:rPr lang="ru-RU" sz="1000" b="1" dirty="0"/>
              <a:t>Тема 4. ВИВЧАЄМО ЖИВУ ПРИРОДУ ЗЕМЛІ </a:t>
            </a:r>
            <a:r>
              <a:rPr lang="ru-RU" sz="1000" dirty="0"/>
              <a:t>	</a:t>
            </a:r>
          </a:p>
          <a:p>
            <a:pPr algn="just"/>
            <a:r>
              <a:rPr lang="ru-RU" sz="1000" b="1" dirty="0"/>
              <a:t>Тема 5. ПІЗНАЄМО ОРГАНІЗМ ЛЮДИНИ У ЙОГО СЕРЕДОВИЩІ ІСНУВАННЯ</a:t>
            </a:r>
            <a:endParaRPr lang="ru-RU" sz="1000" dirty="0"/>
          </a:p>
          <a:p>
            <a:pPr algn="just"/>
            <a:r>
              <a:rPr lang="ru-RU" sz="1000" b="1" dirty="0"/>
              <a:t>Тема 6. ВЧИМОСЯ У ПРИРОДИ І ДБАЄМО ПРО ЇЇ ЗБЕРЕЖЕННЯ </a:t>
            </a:r>
          </a:p>
          <a:p>
            <a:pPr algn="ctr"/>
            <a:endParaRPr lang="uk-UA" sz="10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клас</a:t>
            </a:r>
          </a:p>
          <a:p>
            <a:pPr algn="just"/>
            <a:r>
              <a:rPr lang="ru-RU" sz="1000" b="1" dirty="0"/>
              <a:t>Тема 1. ВЧИМОСЯ ДОСЛІДЖУВАТИ ПРИРОДУ </a:t>
            </a:r>
            <a:r>
              <a:rPr lang="ru-RU" sz="1000" dirty="0"/>
              <a:t>	</a:t>
            </a:r>
          </a:p>
          <a:p>
            <a:pPr algn="just"/>
            <a:r>
              <a:rPr lang="ru-RU" sz="1000" b="1" dirty="0"/>
              <a:t>Тема 2. ДОСЛІДЖУЄМО ТІЛА, РЕЧОВИНИ, ЯВИЩА </a:t>
            </a:r>
          </a:p>
          <a:p>
            <a:pPr algn="just"/>
            <a:r>
              <a:rPr lang="ru-RU" sz="1000" b="1" dirty="0"/>
              <a:t>Тема 3. ДІЗНАЄМОСЯ ПРО ЗЕМЛЮ І ВСЕСВІТ</a:t>
            </a:r>
          </a:p>
          <a:p>
            <a:pPr algn="just"/>
            <a:r>
              <a:rPr lang="ru-RU" sz="1000" b="1" dirty="0"/>
              <a:t>Тема 4. ВИВЧАЄМО ЖИВУ ПРИРОДУ ЗЕМЛІ </a:t>
            </a:r>
            <a:r>
              <a:rPr lang="ru-RU" sz="1000" dirty="0"/>
              <a:t>	</a:t>
            </a:r>
          </a:p>
          <a:p>
            <a:pPr algn="just"/>
            <a:r>
              <a:rPr lang="ru-RU" sz="1000" b="1" dirty="0"/>
              <a:t>Тема 5. ПІЗНАЄМО ОРГАНІЗМ ЛЮДИНИ У ЙОГО СЕРЕДОВИЩІ ІСНУВАННЯ</a:t>
            </a:r>
            <a:endParaRPr lang="ru-RU" sz="1000" dirty="0"/>
          </a:p>
          <a:p>
            <a:pPr algn="just"/>
            <a:r>
              <a:rPr lang="ru-RU" sz="1000" b="1" dirty="0"/>
              <a:t>Тема 6. ВЧИМОСЯ У ПРИРОДИ І ДБАЄМО ПРО ЇЇ ЗБЕРЕЖЕННЯ </a:t>
            </a:r>
            <a:r>
              <a:rPr lang="ru-RU" sz="1000" dirty="0"/>
              <a:t>	</a:t>
            </a:r>
            <a:endParaRPr lang="uk-UA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Стрілка: вправо 19">
            <a:extLst>
              <a:ext uri="{FF2B5EF4-FFF2-40B4-BE49-F238E27FC236}">
                <a16:creationId xmlns:a16="http://schemas.microsoft.com/office/drawing/2014/main" id="{8566DD74-1A5F-4DD4-A344-37CB96D828AC}"/>
              </a:ext>
            </a:extLst>
          </p:cNvPr>
          <p:cNvSpPr/>
          <p:nvPr/>
        </p:nvSpPr>
        <p:spPr>
          <a:xfrm>
            <a:off x="3480047" y="4518734"/>
            <a:ext cx="1944207" cy="4199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882243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313EB4BA-3683-4322-A49D-5A8F30051668}"/>
              </a:ext>
            </a:extLst>
          </p:cNvPr>
          <p:cNvSpPr/>
          <p:nvPr/>
        </p:nvSpPr>
        <p:spPr>
          <a:xfrm>
            <a:off x="168676" y="159798"/>
            <a:ext cx="4714042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Організація оцінювання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8046FE-3520-47DA-8C5F-0856B41C4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005" t="15275" r="31335" b="4855"/>
          <a:stretch/>
        </p:blipFill>
        <p:spPr>
          <a:xfrm>
            <a:off x="404245" y="928126"/>
            <a:ext cx="2232424" cy="2893711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7ADBFBEF-807D-4A54-9BD1-AF0AB00EF498}"/>
              </a:ext>
            </a:extLst>
          </p:cNvPr>
          <p:cNvSpPr/>
          <p:nvPr/>
        </p:nvSpPr>
        <p:spPr>
          <a:xfrm>
            <a:off x="2636669" y="2126989"/>
            <a:ext cx="2095131" cy="1759475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№ 3</a:t>
            </a:r>
          </a:p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(ст. 5)</a:t>
            </a:r>
          </a:p>
          <a:p>
            <a:pPr algn="ctr"/>
            <a:r>
              <a:rPr lang="uk-UA" sz="1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Класний керівник + вчитель </a:t>
            </a:r>
            <a:r>
              <a:rPr lang="uk-UA" sz="1400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предметник</a:t>
            </a:r>
            <a:endParaRPr lang="uk-UA" sz="1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Пряма сполучна лінія 4">
            <a:extLst>
              <a:ext uri="{FF2B5EF4-FFF2-40B4-BE49-F238E27FC236}">
                <a16:creationId xmlns:a16="http://schemas.microsoft.com/office/drawing/2014/main" id="{DBD144C5-F559-48BA-AFCF-84B64D20057E}"/>
              </a:ext>
            </a:extLst>
          </p:cNvPr>
          <p:cNvCxnSpPr/>
          <p:nvPr/>
        </p:nvCxnSpPr>
        <p:spPr>
          <a:xfrm>
            <a:off x="4900474" y="1393794"/>
            <a:ext cx="0" cy="20951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CE34C72D-4D14-465F-A692-68C94E955300}"/>
              </a:ext>
            </a:extLst>
          </p:cNvPr>
          <p:cNvSpPr/>
          <p:nvPr/>
        </p:nvSpPr>
        <p:spPr>
          <a:xfrm>
            <a:off x="5250403" y="1169169"/>
            <a:ext cx="4515030" cy="265266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клас</a:t>
            </a:r>
          </a:p>
          <a:p>
            <a:pPr algn="just"/>
            <a:r>
              <a:rPr lang="ru-RU" sz="1000" b="1" dirty="0"/>
              <a:t>Тема 1. ВЧИМОСЯ ДОСЛІДЖУВАТИ ПРИРОДУ </a:t>
            </a:r>
            <a:r>
              <a:rPr lang="ru-RU" sz="1000" dirty="0"/>
              <a:t>	</a:t>
            </a:r>
          </a:p>
          <a:p>
            <a:pPr algn="just"/>
            <a:r>
              <a:rPr lang="ru-RU" sz="1000" b="1" dirty="0"/>
              <a:t>Тема 2. ДОСЛІДЖУЄМО ТІЛА, РЕЧОВИНИ, ЯВИЩА </a:t>
            </a:r>
            <a:endParaRPr lang="ru-RU" sz="1000" dirty="0"/>
          </a:p>
          <a:p>
            <a:pPr algn="just"/>
            <a:r>
              <a:rPr lang="ru-RU" sz="1000" b="1" dirty="0"/>
              <a:t>Тема 3. ДІЗНАЄМОСЯ ПРО ЗЕМЛЮ І ВСЕСВІТ </a:t>
            </a:r>
          </a:p>
          <a:p>
            <a:pPr algn="just"/>
            <a:r>
              <a:rPr lang="ru-RU" sz="1000" b="1" dirty="0"/>
              <a:t>Тема 4. ВИВЧАЄМО ЖИВУ ПРИРОДУ ЗЕМЛІ </a:t>
            </a:r>
            <a:r>
              <a:rPr lang="ru-RU" sz="1000" dirty="0"/>
              <a:t>	</a:t>
            </a:r>
          </a:p>
          <a:p>
            <a:pPr algn="just"/>
            <a:r>
              <a:rPr lang="ru-RU" sz="1000" b="1" dirty="0"/>
              <a:t>Тема 5. ПІЗНАЄМО ОРГАНІЗМ ЛЮДИНИ У ЙОГО СЕРЕДОВИЩІ ІСНУВАННЯ</a:t>
            </a:r>
            <a:endParaRPr lang="ru-RU" sz="1000" dirty="0"/>
          </a:p>
          <a:p>
            <a:pPr algn="just"/>
            <a:r>
              <a:rPr lang="ru-RU" sz="1000" b="1" dirty="0"/>
              <a:t>Тема 6. ВЧИМОСЯ У ПРИРОДИ І ДБАЄМО ПРО ЇЇ ЗБЕРЕЖЕННЯ </a:t>
            </a:r>
          </a:p>
          <a:p>
            <a:pPr algn="ctr"/>
            <a:endParaRPr lang="uk-UA" sz="105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1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клас</a:t>
            </a:r>
          </a:p>
          <a:p>
            <a:pPr algn="just"/>
            <a:r>
              <a:rPr lang="ru-RU" sz="1000" b="1" dirty="0"/>
              <a:t>Тема 1. ВЧИМОСЯ ДОСЛІДЖУВАТИ ПРИРОДУ </a:t>
            </a:r>
            <a:r>
              <a:rPr lang="ru-RU" sz="1000" dirty="0"/>
              <a:t>	</a:t>
            </a:r>
          </a:p>
          <a:p>
            <a:pPr algn="just"/>
            <a:r>
              <a:rPr lang="ru-RU" sz="1000" b="1" dirty="0"/>
              <a:t>Тема 2. ДОСЛІДЖУЄМО ТІЛА, РЕЧОВИНИ, ЯВИЩА </a:t>
            </a:r>
          </a:p>
          <a:p>
            <a:pPr algn="just"/>
            <a:r>
              <a:rPr lang="ru-RU" sz="1000" b="1" dirty="0"/>
              <a:t>Тема 3. ДІЗНАЄМОСЯ ПРО ЗЕМЛЮ І ВСЕСВІТ</a:t>
            </a:r>
          </a:p>
          <a:p>
            <a:pPr algn="just"/>
            <a:r>
              <a:rPr lang="ru-RU" sz="1000" b="1" dirty="0"/>
              <a:t>Тема 4. ВИВЧАЄМО ЖИВУ ПРИРОДУ ЗЕМЛІ </a:t>
            </a:r>
            <a:r>
              <a:rPr lang="ru-RU" sz="1000" dirty="0"/>
              <a:t>	</a:t>
            </a:r>
          </a:p>
          <a:p>
            <a:pPr algn="just"/>
            <a:r>
              <a:rPr lang="ru-RU" sz="1000" b="1" dirty="0"/>
              <a:t>Тема 5. ПІЗНАЄМО ОРГАНІЗМ ЛЮДИНИ У ЙОГО СЕРЕДОВИЩІ ІСНУВАННЯ</a:t>
            </a:r>
            <a:endParaRPr lang="ru-RU" sz="1000" dirty="0"/>
          </a:p>
          <a:p>
            <a:pPr algn="just"/>
            <a:r>
              <a:rPr lang="ru-RU" sz="1000" b="1" dirty="0"/>
              <a:t>Тема 6. ВЧИМОСЯ У ПРИРОДИ І ДБАЄМО ПРО ЇЇ ЗБЕРЕЖЕННЯ </a:t>
            </a:r>
            <a:r>
              <a:rPr lang="ru-RU" sz="1000" dirty="0"/>
              <a:t>	</a:t>
            </a:r>
            <a:endParaRPr lang="uk-UA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uk-UA" sz="1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Стрілка: вправо 6">
            <a:extLst>
              <a:ext uri="{FF2B5EF4-FFF2-40B4-BE49-F238E27FC236}">
                <a16:creationId xmlns:a16="http://schemas.microsoft.com/office/drawing/2014/main" id="{88B63C14-038A-45F2-9067-07E872944D13}"/>
              </a:ext>
            </a:extLst>
          </p:cNvPr>
          <p:cNvSpPr/>
          <p:nvPr/>
        </p:nvSpPr>
        <p:spPr>
          <a:xfrm>
            <a:off x="3142696" y="1642369"/>
            <a:ext cx="1944207" cy="4199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ілка: кутова вгору 7">
            <a:extLst>
              <a:ext uri="{FF2B5EF4-FFF2-40B4-BE49-F238E27FC236}">
                <a16:creationId xmlns:a16="http://schemas.microsoft.com/office/drawing/2014/main" id="{C59A58C3-EF10-4F69-A1F7-624317C61834}"/>
              </a:ext>
            </a:extLst>
          </p:cNvPr>
          <p:cNvSpPr/>
          <p:nvPr/>
        </p:nvSpPr>
        <p:spPr>
          <a:xfrm flipV="1">
            <a:off x="9928933" y="1757983"/>
            <a:ext cx="866314" cy="2413900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7E95398-0727-4EDC-9C61-057621AE50A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33" t="37799" r="31772" b="48184"/>
          <a:stretch/>
        </p:blipFill>
        <p:spPr>
          <a:xfrm>
            <a:off x="439754" y="4795639"/>
            <a:ext cx="4083729" cy="961271"/>
          </a:xfrm>
          <a:prstGeom prst="rect">
            <a:avLst/>
          </a:prstGeom>
        </p:spPr>
      </p:pic>
      <p:sp>
        <p:nvSpPr>
          <p:cNvPr id="10" name="Прямокутник: округлені кути 9">
            <a:extLst>
              <a:ext uri="{FF2B5EF4-FFF2-40B4-BE49-F238E27FC236}">
                <a16:creationId xmlns:a16="http://schemas.microsoft.com/office/drawing/2014/main" id="{040B4430-091C-4600-9EBB-0FE05B21488A}"/>
              </a:ext>
            </a:extLst>
          </p:cNvPr>
          <p:cNvSpPr/>
          <p:nvPr/>
        </p:nvSpPr>
        <p:spPr>
          <a:xfrm>
            <a:off x="404245" y="5756910"/>
            <a:ext cx="4119238" cy="859179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№ 3</a:t>
            </a:r>
          </a:p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(ст. 7)</a:t>
            </a:r>
          </a:p>
          <a:p>
            <a:pPr algn="ctr"/>
            <a:r>
              <a:rPr lang="uk-UA" sz="1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їх угрупування для підсумку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21A5C07-C954-43C6-9E37-04A4C50DBA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42" t="52815" r="31772" b="38272"/>
          <a:stretch/>
        </p:blipFill>
        <p:spPr>
          <a:xfrm>
            <a:off x="404245" y="4145395"/>
            <a:ext cx="4119238" cy="61122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618C4D0-6BAC-4707-A5AF-298DE05DE41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059" t="61775" r="31626" b="23948"/>
          <a:stretch/>
        </p:blipFill>
        <p:spPr>
          <a:xfrm>
            <a:off x="6207880" y="4308964"/>
            <a:ext cx="5544366" cy="1237824"/>
          </a:xfrm>
          <a:prstGeom prst="rect">
            <a:avLst/>
          </a:prstGeom>
        </p:spPr>
      </p:pic>
      <p:sp>
        <p:nvSpPr>
          <p:cNvPr id="13" name="Прямокутник: округлені кути 12">
            <a:extLst>
              <a:ext uri="{FF2B5EF4-FFF2-40B4-BE49-F238E27FC236}">
                <a16:creationId xmlns:a16="http://schemas.microsoft.com/office/drawing/2014/main" id="{250668D6-B640-4BB9-8288-EE3D94A7C5E3}"/>
              </a:ext>
            </a:extLst>
          </p:cNvPr>
          <p:cNvSpPr/>
          <p:nvPr/>
        </p:nvSpPr>
        <p:spPr>
          <a:xfrm>
            <a:off x="6509983" y="5599433"/>
            <a:ext cx="5204963" cy="1174131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 № 2</a:t>
            </a:r>
          </a:p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(ст. 5)</a:t>
            </a:r>
          </a:p>
          <a:p>
            <a:pPr algn="ctr"/>
            <a:r>
              <a:rPr lang="uk-UA" sz="1400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освітнього процесу за критеріями вчителем</a:t>
            </a:r>
          </a:p>
        </p:txBody>
      </p:sp>
      <p:sp>
        <p:nvSpPr>
          <p:cNvPr id="14" name="Стрілка: вправо 13">
            <a:extLst>
              <a:ext uri="{FF2B5EF4-FFF2-40B4-BE49-F238E27FC236}">
                <a16:creationId xmlns:a16="http://schemas.microsoft.com/office/drawing/2014/main" id="{18BBEDC9-27E2-450B-AD23-E85B76663F5F}"/>
              </a:ext>
            </a:extLst>
          </p:cNvPr>
          <p:cNvSpPr/>
          <p:nvPr/>
        </p:nvSpPr>
        <p:spPr>
          <a:xfrm flipH="1">
            <a:off x="4799260" y="4756620"/>
            <a:ext cx="1184861" cy="4199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07552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34EA4D-F28E-4381-A1DA-E1F713D09C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6" t="8155" r="8179" b="6407"/>
          <a:stretch/>
        </p:blipFill>
        <p:spPr>
          <a:xfrm>
            <a:off x="133165" y="69234"/>
            <a:ext cx="11372296" cy="6719531"/>
          </a:xfrm>
          <a:prstGeom prst="rect">
            <a:avLst/>
          </a:prstGeom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84F146E5-968A-4FA5-828C-249144ACCC2E}"/>
              </a:ext>
            </a:extLst>
          </p:cNvPr>
          <p:cNvSpPr/>
          <p:nvPr/>
        </p:nvSpPr>
        <p:spPr>
          <a:xfrm>
            <a:off x="6644936" y="2916055"/>
            <a:ext cx="4119238" cy="8591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Термін виконання роботи</a:t>
            </a:r>
            <a:endParaRPr lang="uk-UA" sz="1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трілка: вправо 3">
            <a:extLst>
              <a:ext uri="{FF2B5EF4-FFF2-40B4-BE49-F238E27FC236}">
                <a16:creationId xmlns:a16="http://schemas.microsoft.com/office/drawing/2014/main" id="{8E1409FA-AC1D-4699-97FA-94076633ACAB}"/>
              </a:ext>
            </a:extLst>
          </p:cNvPr>
          <p:cNvSpPr/>
          <p:nvPr/>
        </p:nvSpPr>
        <p:spPr>
          <a:xfrm flipH="1">
            <a:off x="5406807" y="3135647"/>
            <a:ext cx="1184861" cy="4199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E02CC703-310B-413A-806D-658711BABB27}"/>
              </a:ext>
            </a:extLst>
          </p:cNvPr>
          <p:cNvSpPr/>
          <p:nvPr/>
        </p:nvSpPr>
        <p:spPr>
          <a:xfrm>
            <a:off x="133165" y="3890637"/>
            <a:ext cx="4119238" cy="8591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Дата проведення заняття</a:t>
            </a:r>
            <a:endParaRPr lang="uk-UA" sz="1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ілка: вправо 5">
            <a:extLst>
              <a:ext uri="{FF2B5EF4-FFF2-40B4-BE49-F238E27FC236}">
                <a16:creationId xmlns:a16="http://schemas.microsoft.com/office/drawing/2014/main" id="{3FB54BC0-8973-4464-828C-DCAD8E8DD6EF}"/>
              </a:ext>
            </a:extLst>
          </p:cNvPr>
          <p:cNvSpPr/>
          <p:nvPr/>
        </p:nvSpPr>
        <p:spPr>
          <a:xfrm rot="5400000" flipH="1">
            <a:off x="863912" y="3326723"/>
            <a:ext cx="707834" cy="4199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7691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86AFC9-DFB3-4830-BD21-7D7FE0D674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05" t="37411" r="52088" b="30615"/>
          <a:stretch/>
        </p:blipFill>
        <p:spPr>
          <a:xfrm>
            <a:off x="121328" y="1671561"/>
            <a:ext cx="6859740" cy="3388712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891170E5-645B-42FF-9D08-F68111967FB8}"/>
              </a:ext>
            </a:extLst>
          </p:cNvPr>
          <p:cNvSpPr/>
          <p:nvPr/>
        </p:nvSpPr>
        <p:spPr>
          <a:xfrm>
            <a:off x="7951434" y="2738502"/>
            <a:ext cx="4119238" cy="85917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Умовні позначки у роботі</a:t>
            </a:r>
            <a:endParaRPr lang="uk-UA" sz="1400" b="1" dirty="0">
              <a:solidFill>
                <a:sysClr val="windowText" lastClr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трілка: вправо 4">
            <a:extLst>
              <a:ext uri="{FF2B5EF4-FFF2-40B4-BE49-F238E27FC236}">
                <a16:creationId xmlns:a16="http://schemas.microsoft.com/office/drawing/2014/main" id="{E6D0AB64-234E-4D7E-AECD-C9D8676AE43A}"/>
              </a:ext>
            </a:extLst>
          </p:cNvPr>
          <p:cNvSpPr/>
          <p:nvPr/>
        </p:nvSpPr>
        <p:spPr>
          <a:xfrm flipH="1">
            <a:off x="6713305" y="2958094"/>
            <a:ext cx="1184861" cy="41999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0639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5957D9F-04A3-4AC6-8F5A-7D5B808023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2" t="10227" r="14078" b="10550"/>
          <a:stretch/>
        </p:blipFill>
        <p:spPr>
          <a:xfrm>
            <a:off x="1319813" y="685799"/>
            <a:ext cx="9552373" cy="6095987"/>
          </a:xfrm>
          <a:prstGeom prst="rect">
            <a:avLst/>
          </a:prstGeom>
        </p:spPr>
      </p:pic>
      <p:sp>
        <p:nvSpPr>
          <p:cNvPr id="3" name="Прямокутник: округлені кути 2">
            <a:extLst>
              <a:ext uri="{FF2B5EF4-FFF2-40B4-BE49-F238E27FC236}">
                <a16:creationId xmlns:a16="http://schemas.microsoft.com/office/drawing/2014/main" id="{BE47BF24-DAC6-4A9D-947F-79FD08B14244}"/>
              </a:ext>
            </a:extLst>
          </p:cNvPr>
          <p:cNvSpPr/>
          <p:nvPr/>
        </p:nvSpPr>
        <p:spPr>
          <a:xfrm>
            <a:off x="168676" y="159798"/>
            <a:ext cx="4714042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Зразок завдань до уроку</a:t>
            </a:r>
          </a:p>
        </p:txBody>
      </p:sp>
    </p:spTree>
    <p:extLst>
      <p:ext uri="{BB962C8B-B14F-4D97-AF65-F5344CB8AC3E}">
        <p14:creationId xmlns:p14="http://schemas.microsoft.com/office/powerpoint/2010/main" val="1674022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028FAA06-C1A7-4B6B-A067-662E13453A42}"/>
              </a:ext>
            </a:extLst>
          </p:cNvPr>
          <p:cNvSpPr/>
          <p:nvPr/>
        </p:nvSpPr>
        <p:spPr>
          <a:xfrm>
            <a:off x="168676" y="159798"/>
            <a:ext cx="4714042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Зразок завдань до уроку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5722D91-5142-4892-B2A5-397E5CC8D5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11" t="9320" r="14150" b="6408"/>
          <a:stretch/>
        </p:blipFill>
        <p:spPr>
          <a:xfrm>
            <a:off x="1695635" y="918839"/>
            <a:ext cx="8478175" cy="5779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1910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: округлені кути 1">
            <a:extLst>
              <a:ext uri="{FF2B5EF4-FFF2-40B4-BE49-F238E27FC236}">
                <a16:creationId xmlns:a16="http://schemas.microsoft.com/office/drawing/2014/main" id="{BF2F412F-4F27-4383-A8A0-8AA80263307F}"/>
              </a:ext>
            </a:extLst>
          </p:cNvPr>
          <p:cNvSpPr/>
          <p:nvPr/>
        </p:nvSpPr>
        <p:spPr>
          <a:xfrm>
            <a:off x="168676" y="159798"/>
            <a:ext cx="4714042" cy="656948"/>
          </a:xfrm>
          <a:prstGeom prst="roundRect">
            <a:avLst/>
          </a:prstGeom>
          <a:noFill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Зразок завдань до уроку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4826AA-B2AF-46BC-A9F8-36207AF35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090" t="12135" r="14042" b="6004"/>
          <a:stretch/>
        </p:blipFill>
        <p:spPr>
          <a:xfrm>
            <a:off x="1441234" y="989861"/>
            <a:ext cx="8661553" cy="5708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13829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684</TotalTime>
  <Words>611</Words>
  <Application>Microsoft Office PowerPoint</Application>
  <PresentationFormat>Широкий екран</PresentationFormat>
  <Paragraphs>209</Paragraphs>
  <Slides>17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17</cp:revision>
  <dcterms:created xsi:type="dcterms:W3CDTF">2022-08-23T05:31:18Z</dcterms:created>
  <dcterms:modified xsi:type="dcterms:W3CDTF">2022-08-24T07:49:47Z</dcterms:modified>
</cp:coreProperties>
</file>